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49" r:id="rId4"/>
    <p:sldId id="350" r:id="rId5"/>
    <p:sldId id="286" r:id="rId6"/>
    <p:sldId id="281" r:id="rId7"/>
    <p:sldId id="275" r:id="rId8"/>
    <p:sldId id="347" r:id="rId9"/>
    <p:sldId id="348" r:id="rId10"/>
    <p:sldId id="268" r:id="rId11"/>
    <p:sldId id="258" r:id="rId12"/>
    <p:sldId id="341" r:id="rId13"/>
    <p:sldId id="315" r:id="rId14"/>
    <p:sldId id="319" r:id="rId15"/>
    <p:sldId id="308" r:id="rId16"/>
    <p:sldId id="259" r:id="rId17"/>
    <p:sldId id="311" r:id="rId18"/>
    <p:sldId id="266" r:id="rId19"/>
    <p:sldId id="346" r:id="rId20"/>
    <p:sldId id="337" r:id="rId21"/>
    <p:sldId id="260" r:id="rId22"/>
    <p:sldId id="336" r:id="rId23"/>
    <p:sldId id="329" r:id="rId24"/>
    <p:sldId id="318" r:id="rId25"/>
    <p:sldId id="261" r:id="rId26"/>
    <p:sldId id="35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75E"/>
    <a:srgbClr val="FEBF54"/>
    <a:srgbClr val="EB6EB2"/>
    <a:srgbClr val="EB6FC2"/>
    <a:srgbClr val="413068"/>
    <a:srgbClr val="24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75" d="100"/>
          <a:sy n="75" d="100"/>
        </p:scale>
        <p:origin x="103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16190944881893"/>
          <c:y val="0.10127343127008911"/>
          <c:w val="0.53905118110236216"/>
          <c:h val="0.80857672191334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rgbClr val="F5BF2E"/>
                  </a:gs>
                  <a:gs pos="0">
                    <a:srgbClr val="EB6EB2"/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9D-49EE-8883-BCD81EEE02E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9D-49EE-8883-BCD81EEE02E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9D-49EE-8883-BCD81EEE0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16190944881893"/>
          <c:y val="0.10127343127008911"/>
          <c:w val="0.53905118110236216"/>
          <c:h val="0.80857672191334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B6EB2"/>
                  </a:gs>
                  <a:gs pos="100000">
                    <a:srgbClr val="FCB75E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7-448F-9212-88E1E11EC42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E7-448F-9212-88E1E11EC42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E7-448F-9212-88E1E11EC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16190944881893"/>
          <c:y val="0.10127343127008911"/>
          <c:w val="0.53905118110236216"/>
          <c:h val="0.80857672191334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EB6EB2"/>
                  </a:gs>
                  <a:gs pos="100000">
                    <a:srgbClr val="FCB75E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F7-45AC-8D91-AEF4D7A3F55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F7-45AC-8D91-AEF4D7A3F55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7-45AC-8D91-AEF4D7A3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6E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81-4F43-AA35-2883B4C7D156}"/>
              </c:ext>
            </c:extLst>
          </c:dPt>
          <c:dPt>
            <c:idx val="1"/>
            <c:bubble3D val="0"/>
            <c:spPr>
              <a:solidFill>
                <a:srgbClr val="FCB7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81-4F43-AA35-2883B4C7D15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81-4F43-AA35-2883B4C7D156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81-4F43-AA35-2883B4C7D156}"/>
              </c:ext>
            </c:extLst>
          </c:dPt>
          <c:dPt>
            <c:idx val="4"/>
            <c:bubble3D val="0"/>
            <c:explosion val="1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81-4F43-AA35-2883B4C7D156}"/>
              </c:ext>
            </c:extLst>
          </c:dPt>
          <c:dLbls>
            <c:dLbl>
              <c:idx val="0"/>
              <c:layout>
                <c:manualLayout>
                  <c:x val="0.10259386895385537"/>
                  <c:y val="-0.131676468350975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81-4F43-AA35-2883B4C7D156}"/>
                </c:ext>
              </c:extLst>
            </c:dLbl>
            <c:dLbl>
              <c:idx val="1"/>
              <c:layout>
                <c:manualLayout>
                  <c:x val="-3.8127678124154192E-2"/>
                  <c:y val="0.142171902103471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81-4F43-AA35-2883B4C7D156}"/>
                </c:ext>
              </c:extLst>
            </c:dLbl>
            <c:dLbl>
              <c:idx val="2"/>
              <c:layout>
                <c:manualLayout>
                  <c:x val="8.0712773042631428E-2"/>
                  <c:y val="-0.108375257098452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81-4F43-AA35-2883B4C7D156}"/>
                </c:ext>
              </c:extLst>
            </c:dLbl>
            <c:dLbl>
              <c:idx val="3"/>
              <c:layout>
                <c:manualLayout>
                  <c:x val="-8.2094405200147241E-2"/>
                  <c:y val="0.120677800266383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81-4F43-AA35-2883B4C7D156}"/>
                </c:ext>
              </c:extLst>
            </c:dLbl>
            <c:dLbl>
              <c:idx val="4"/>
              <c:layout>
                <c:manualLayout>
                  <c:x val="-0.10559428279718321"/>
                  <c:y val="-7.581924729627138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81-4F43-AA35-2883B4C7D1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81-4F43-AA35-2883B4C7D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594437714516458"/>
          <c:y val="0.78376943266707044"/>
          <c:w val="0.68555279505295996"/>
          <c:h val="7.5676840865983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rgbClr val="EB6EB2"/>
                </a:gs>
                <a:gs pos="100000">
                  <a:srgbClr val="F5BF2E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B3B1B2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Oct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1.4</c:v>
                </c:pt>
                <c:pt idx="2">
                  <c:v>1.2</c:v>
                </c:pt>
                <c:pt idx="3">
                  <c:v>2</c:v>
                </c:pt>
                <c:pt idx="4">
                  <c:v>3.2</c:v>
                </c:pt>
                <c:pt idx="5">
                  <c:v>4</c:v>
                </c:pt>
                <c:pt idx="6">
                  <c:v>4.2</c:v>
                </c:pt>
                <c:pt idx="7">
                  <c:v>5.3</c:v>
                </c:pt>
                <c:pt idx="8">
                  <c:v>6</c:v>
                </c:pt>
                <c:pt idx="9">
                  <c:v>7.8</c:v>
                </c:pt>
                <c:pt idx="10">
                  <c:v>9.9</c:v>
                </c:pt>
                <c:pt idx="1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1-4922-86B1-2339BA483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9"/>
        <c:overlap val="-27"/>
        <c:axId val="1133935600"/>
        <c:axId val="1133935992"/>
      </c:barChart>
      <c:catAx>
        <c:axId val="113393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defRPr>
            </a:pPr>
            <a:endParaRPr lang="zh-CN"/>
          </a:p>
        </c:txPr>
        <c:crossAx val="1133935992"/>
        <c:crosses val="autoZero"/>
        <c:auto val="1"/>
        <c:lblAlgn val="ctr"/>
        <c:lblOffset val="100"/>
        <c:noMultiLvlLbl val="0"/>
      </c:catAx>
      <c:valAx>
        <c:axId val="1133935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393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系列 2</c:v>
                </c:pt>
              </c:strCache>
            </c:strRef>
          </c:tx>
          <c:spPr>
            <a:gradFill flip="none" rotWithShape="1">
              <a:gsLst>
                <a:gs pos="0">
                  <a:srgbClr val="EB6EB2"/>
                </a:gs>
                <a:gs pos="100000">
                  <a:srgbClr val="F5BF2E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2A0A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9-4005-8154-AC4E3AE086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4719208"/>
        <c:axId val="684719600"/>
      </c:barChart>
      <c:catAx>
        <c:axId val="68471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defRPr>
            </a:pPr>
            <a:endParaRPr lang="zh-CN"/>
          </a:p>
        </c:txPr>
        <c:crossAx val="684719600"/>
        <c:crosses val="autoZero"/>
        <c:auto val="1"/>
        <c:lblAlgn val="ctr"/>
        <c:lblOffset val="100"/>
        <c:noMultiLvlLbl val="0"/>
      </c:catAx>
      <c:valAx>
        <c:axId val="684719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4719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3.4</c:v>
                </c:pt>
                <c:pt idx="5">
                  <c:v>2.2999999999999998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733-4A34-90C8-12648BFDAA80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733-4A34-90C8-12648BFDA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4720384"/>
        <c:axId val="684720776"/>
      </c:lineChart>
      <c:catAx>
        <c:axId val="68472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A2A0A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defRPr>
            </a:pPr>
            <a:endParaRPr lang="zh-CN"/>
          </a:p>
        </c:txPr>
        <c:crossAx val="684720776"/>
        <c:crosses val="autoZero"/>
        <c:auto val="1"/>
        <c:lblAlgn val="ctr"/>
        <c:lblOffset val="100"/>
        <c:noMultiLvlLbl val="0"/>
      </c:catAx>
      <c:valAx>
        <c:axId val="684720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47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F7274-6861-44B7-B845-5E8F327A8CC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A4308-7EE8-4BE3-B83F-BE68BCF61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5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3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87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80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6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4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1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02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A194-EEE5-4EF2-A525-4F738FAE6CE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8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3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5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4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0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0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7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86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2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3715E-ABB8-4262-8A5D-D02CC0BA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521273-31E7-4BCD-B2A6-DF0BAB573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E6446-2CCA-4734-BE5F-17614EF5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3B94-5F93-41A0-98F8-455DACBFD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4DDF4-BA04-48AA-8166-27D6E5AF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2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8108E-FDCD-4B91-83AA-246ED4D1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D6E5EA-5F97-4B06-B027-FA9D4D86E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EABF0-8323-4A23-9111-1E016CAB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4BA88-DC33-4447-90DC-85A54464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2DAF3-4176-4AF1-997B-D068D3EA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7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D35C33-FA17-491D-9EA1-B70A8E839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B3FD62-D065-45EE-A661-75C2E5F02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864CE-9EA0-47ED-B217-2208C428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5D4B8-C1C5-45C5-B0C0-46A49456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9B123-70CD-44CC-AC28-5FFD7F5D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1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53815" y="1790667"/>
            <a:ext cx="5464628" cy="3603238"/>
          </a:xfrm>
          <a:custGeom>
            <a:avLst/>
            <a:gdLst>
              <a:gd name="connsiteX0" fmla="*/ 0 w 5464628"/>
              <a:gd name="connsiteY0" fmla="*/ 0 h 3603238"/>
              <a:gd name="connsiteX1" fmla="*/ 5464628 w 5464628"/>
              <a:gd name="connsiteY1" fmla="*/ 0 h 3603238"/>
              <a:gd name="connsiteX2" fmla="*/ 5464628 w 5464628"/>
              <a:gd name="connsiteY2" fmla="*/ 3603238 h 3603238"/>
              <a:gd name="connsiteX3" fmla="*/ 0 w 5464628"/>
              <a:gd name="connsiteY3" fmla="*/ 3603238 h 3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4628" h="3603238">
                <a:moveTo>
                  <a:pt x="0" y="0"/>
                </a:moveTo>
                <a:lnTo>
                  <a:pt x="5464628" y="0"/>
                </a:lnTo>
                <a:lnTo>
                  <a:pt x="5464628" y="3603238"/>
                </a:lnTo>
                <a:lnTo>
                  <a:pt x="0" y="3603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57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674869" y="1575245"/>
            <a:ext cx="2838451" cy="1646868"/>
          </a:xfrm>
          <a:custGeom>
            <a:avLst/>
            <a:gdLst>
              <a:gd name="connsiteX0" fmla="*/ 0 w 2927765"/>
              <a:gd name="connsiteY0" fmla="*/ 0 h 1646868"/>
              <a:gd name="connsiteX1" fmla="*/ 2927765 w 2927765"/>
              <a:gd name="connsiteY1" fmla="*/ 0 h 1646868"/>
              <a:gd name="connsiteX2" fmla="*/ 2927765 w 2927765"/>
              <a:gd name="connsiteY2" fmla="*/ 1646868 h 1646868"/>
              <a:gd name="connsiteX3" fmla="*/ 0 w 2927765"/>
              <a:gd name="connsiteY3" fmla="*/ 1646868 h 16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765" h="1646868">
                <a:moveTo>
                  <a:pt x="0" y="0"/>
                </a:moveTo>
                <a:lnTo>
                  <a:pt x="2927765" y="0"/>
                </a:lnTo>
                <a:lnTo>
                  <a:pt x="2927765" y="1646868"/>
                </a:lnTo>
                <a:lnTo>
                  <a:pt x="0" y="1646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007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-94211" y="0"/>
            <a:ext cx="12435840" cy="4770120"/>
          </a:xfrm>
          <a:custGeom>
            <a:avLst/>
            <a:gdLst>
              <a:gd name="connsiteX0" fmla="*/ 0 w 12435840"/>
              <a:gd name="connsiteY0" fmla="*/ 0 h 4770120"/>
              <a:gd name="connsiteX1" fmla="*/ 12435840 w 12435840"/>
              <a:gd name="connsiteY1" fmla="*/ 0 h 4770120"/>
              <a:gd name="connsiteX2" fmla="*/ 12435840 w 12435840"/>
              <a:gd name="connsiteY2" fmla="*/ 4770120 h 4770120"/>
              <a:gd name="connsiteX3" fmla="*/ 0 w 12435840"/>
              <a:gd name="connsiteY3" fmla="*/ 4770120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840" h="4770120">
                <a:moveTo>
                  <a:pt x="0" y="0"/>
                </a:moveTo>
                <a:lnTo>
                  <a:pt x="12435840" y="0"/>
                </a:lnTo>
                <a:lnTo>
                  <a:pt x="12435840" y="4770120"/>
                </a:lnTo>
                <a:lnTo>
                  <a:pt x="0" y="4770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0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D7314D-4366-41E2-9513-D4589F2D7E82}"/>
              </a:ext>
            </a:extLst>
          </p:cNvPr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gradFill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02C973-87AC-4E1A-9D6B-B0045118D448}"/>
              </a:ext>
            </a:extLst>
          </p:cNvPr>
          <p:cNvSpPr/>
          <p:nvPr userDrawn="1"/>
        </p:nvSpPr>
        <p:spPr>
          <a:xfrm>
            <a:off x="0" y="2"/>
            <a:ext cx="12150006" cy="3963771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33680 w 12150006"/>
              <a:gd name="connsiteY5" fmla="*/ 3094662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390390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8D5B8F-8F59-49A4-B9EB-E61D44BFCC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049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12198-5F74-4C9E-B934-357F7CCE2D82}"/>
              </a:ext>
            </a:extLst>
          </p:cNvPr>
          <p:cNvSpPr/>
          <p:nvPr userDrawn="1"/>
        </p:nvSpPr>
        <p:spPr>
          <a:xfrm rot="17291874">
            <a:off x="5142639" y="301402"/>
            <a:ext cx="7189915" cy="4766281"/>
          </a:xfrm>
          <a:custGeom>
            <a:avLst/>
            <a:gdLst>
              <a:gd name="connsiteX0" fmla="*/ 4737084 w 6038720"/>
              <a:gd name="connsiteY0" fmla="*/ 0 h 4003140"/>
              <a:gd name="connsiteX1" fmla="*/ 6038720 w 6038720"/>
              <a:gd name="connsiteY1" fmla="*/ 3959438 h 4003140"/>
              <a:gd name="connsiteX2" fmla="*/ 6026911 w 6038720"/>
              <a:gd name="connsiteY2" fmla="*/ 3962475 h 4003140"/>
              <a:gd name="connsiteX3" fmla="*/ 5623525 w 6038720"/>
              <a:gd name="connsiteY3" fmla="*/ 4003140 h 4003140"/>
              <a:gd name="connsiteX4" fmla="*/ 2001570 w 6038720"/>
              <a:gd name="connsiteY4" fmla="*/ 4003140 h 4003140"/>
              <a:gd name="connsiteX5" fmla="*/ 0 w 6038720"/>
              <a:gd name="connsiteY5" fmla="*/ 2001570 h 4003140"/>
              <a:gd name="connsiteX6" fmla="*/ 2001570 w 6038720"/>
              <a:gd name="connsiteY6" fmla="*/ 0 h 400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720" h="400314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 flip="none" rotWithShape="1">
            <a:gsLst>
              <a:gs pos="0">
                <a:srgbClr val="EB6EB2"/>
              </a:gs>
              <a:gs pos="100000">
                <a:srgbClr val="FCB75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604E2F-76F9-4A5C-B7FB-FE89B610913F}"/>
              </a:ext>
            </a:extLst>
          </p:cNvPr>
          <p:cNvSpPr/>
          <p:nvPr userDrawn="1"/>
        </p:nvSpPr>
        <p:spPr>
          <a:xfrm rot="1161436">
            <a:off x="-455914" y="604912"/>
            <a:ext cx="925630" cy="2676376"/>
          </a:xfrm>
          <a:custGeom>
            <a:avLst/>
            <a:gdLst>
              <a:gd name="connsiteX0" fmla="*/ 0 w 925630"/>
              <a:gd name="connsiteY0" fmla="*/ 41638 h 2676376"/>
              <a:gd name="connsiteX1" fmla="*/ 88538 w 925630"/>
              <a:gd name="connsiteY1" fmla="*/ 14154 h 2676376"/>
              <a:gd name="connsiteX2" fmla="*/ 228944 w 925630"/>
              <a:gd name="connsiteY2" fmla="*/ 0 h 2676376"/>
              <a:gd name="connsiteX3" fmla="*/ 925630 w 925630"/>
              <a:gd name="connsiteY3" fmla="*/ 696686 h 2676376"/>
              <a:gd name="connsiteX4" fmla="*/ 925630 w 925630"/>
              <a:gd name="connsiteY4" fmla="*/ 2676376 h 267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630" h="2676376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gradFill>
            <a:gsLst>
              <a:gs pos="0">
                <a:srgbClr val="EB6EB2"/>
              </a:gs>
              <a:gs pos="100000">
                <a:srgbClr val="FCB75E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418591-9A34-43CA-BFF2-F5087A5BD1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1683" y="1463594"/>
            <a:ext cx="3234813" cy="4011562"/>
          </a:xfrm>
          <a:custGeom>
            <a:avLst/>
            <a:gdLst>
              <a:gd name="connsiteX0" fmla="*/ 83393 w 3234813"/>
              <a:gd name="connsiteY0" fmla="*/ 0 h 4011562"/>
              <a:gd name="connsiteX1" fmla="*/ 3151420 w 3234813"/>
              <a:gd name="connsiteY1" fmla="*/ 0 h 4011562"/>
              <a:gd name="connsiteX2" fmla="*/ 3234813 w 3234813"/>
              <a:gd name="connsiteY2" fmla="*/ 83393 h 4011562"/>
              <a:gd name="connsiteX3" fmla="*/ 3234813 w 3234813"/>
              <a:gd name="connsiteY3" fmla="*/ 3928169 h 4011562"/>
              <a:gd name="connsiteX4" fmla="*/ 3151420 w 3234813"/>
              <a:gd name="connsiteY4" fmla="*/ 4011562 h 4011562"/>
              <a:gd name="connsiteX5" fmla="*/ 83393 w 3234813"/>
              <a:gd name="connsiteY5" fmla="*/ 4011562 h 4011562"/>
              <a:gd name="connsiteX6" fmla="*/ 0 w 3234813"/>
              <a:gd name="connsiteY6" fmla="*/ 3928169 h 4011562"/>
              <a:gd name="connsiteX7" fmla="*/ 0 w 3234813"/>
              <a:gd name="connsiteY7" fmla="*/ 83393 h 4011562"/>
              <a:gd name="connsiteX8" fmla="*/ 83393 w 3234813"/>
              <a:gd name="connsiteY8" fmla="*/ 0 h 401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813" h="4011562">
                <a:moveTo>
                  <a:pt x="83393" y="0"/>
                </a:moveTo>
                <a:lnTo>
                  <a:pt x="3151420" y="0"/>
                </a:lnTo>
                <a:cubicBezTo>
                  <a:pt x="3197477" y="0"/>
                  <a:pt x="3234813" y="37336"/>
                  <a:pt x="3234813" y="83393"/>
                </a:cubicBezTo>
                <a:lnTo>
                  <a:pt x="3234813" y="3928169"/>
                </a:lnTo>
                <a:cubicBezTo>
                  <a:pt x="3234813" y="3974226"/>
                  <a:pt x="3197477" y="4011562"/>
                  <a:pt x="3151420" y="4011562"/>
                </a:cubicBezTo>
                <a:lnTo>
                  <a:pt x="83393" y="4011562"/>
                </a:lnTo>
                <a:cubicBezTo>
                  <a:pt x="37336" y="4011562"/>
                  <a:pt x="0" y="3974226"/>
                  <a:pt x="0" y="3928169"/>
                </a:cubicBezTo>
                <a:lnTo>
                  <a:pt x="0" y="83393"/>
                </a:lnTo>
                <a:cubicBezTo>
                  <a:pt x="0" y="37336"/>
                  <a:pt x="37336" y="0"/>
                  <a:pt x="83393" y="0"/>
                </a:cubicBezTo>
                <a:close/>
              </a:path>
            </a:pathLst>
          </a:custGeom>
          <a:effectLst>
            <a:outerShdw blurRad="508000" dist="381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66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56AF44-66F5-4880-A27D-8C2622A9FFBB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FCB75E"/>
              </a:gs>
              <a:gs pos="100000">
                <a:srgbClr val="EB6EB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CA8CB1-4BDD-45E7-B955-CAB2D25DD1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05943" y="667657"/>
            <a:ext cx="4180114" cy="6190343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3733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D587D9B-0D35-4B95-A3E8-3A885A736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498" y="3533998"/>
            <a:ext cx="1084942" cy="1084942"/>
          </a:xfrm>
          <a:custGeom>
            <a:avLst/>
            <a:gdLst>
              <a:gd name="connsiteX0" fmla="*/ 542471 w 1084942"/>
              <a:gd name="connsiteY0" fmla="*/ 0 h 1084942"/>
              <a:gd name="connsiteX1" fmla="*/ 1084942 w 1084942"/>
              <a:gd name="connsiteY1" fmla="*/ 542471 h 1084942"/>
              <a:gd name="connsiteX2" fmla="*/ 542471 w 1084942"/>
              <a:gd name="connsiteY2" fmla="*/ 1084942 h 1084942"/>
              <a:gd name="connsiteX3" fmla="*/ 0 w 1084942"/>
              <a:gd name="connsiteY3" fmla="*/ 542471 h 1084942"/>
              <a:gd name="connsiteX4" fmla="*/ 542471 w 1084942"/>
              <a:gd name="connsiteY4" fmla="*/ 0 h 108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42" h="1084942">
                <a:moveTo>
                  <a:pt x="542471" y="0"/>
                </a:moveTo>
                <a:cubicBezTo>
                  <a:pt x="842069" y="0"/>
                  <a:pt x="1084942" y="242873"/>
                  <a:pt x="1084942" y="542471"/>
                </a:cubicBezTo>
                <a:cubicBezTo>
                  <a:pt x="1084942" y="842069"/>
                  <a:pt x="842069" y="1084942"/>
                  <a:pt x="542471" y="1084942"/>
                </a:cubicBezTo>
                <a:cubicBezTo>
                  <a:pt x="242873" y="1084942"/>
                  <a:pt x="0" y="842069"/>
                  <a:pt x="0" y="542471"/>
                </a:cubicBezTo>
                <a:cubicBezTo>
                  <a:pt x="0" y="242873"/>
                  <a:pt x="242873" y="0"/>
                  <a:pt x="542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87D547-02E3-477F-B942-9A97789221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26340" y="460102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B759FF-EDF1-42CA-A16F-4FE0550BE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7226" y="3389087"/>
            <a:ext cx="1810660" cy="1810660"/>
          </a:xfrm>
          <a:custGeom>
            <a:avLst/>
            <a:gdLst>
              <a:gd name="connsiteX0" fmla="*/ 905330 w 1810660"/>
              <a:gd name="connsiteY0" fmla="*/ 0 h 1810660"/>
              <a:gd name="connsiteX1" fmla="*/ 1810660 w 1810660"/>
              <a:gd name="connsiteY1" fmla="*/ 905330 h 1810660"/>
              <a:gd name="connsiteX2" fmla="*/ 905330 w 1810660"/>
              <a:gd name="connsiteY2" fmla="*/ 1810660 h 1810660"/>
              <a:gd name="connsiteX3" fmla="*/ 0 w 1810660"/>
              <a:gd name="connsiteY3" fmla="*/ 905330 h 1810660"/>
              <a:gd name="connsiteX4" fmla="*/ 905330 w 1810660"/>
              <a:gd name="connsiteY4" fmla="*/ 0 h 18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60" h="1810660">
                <a:moveTo>
                  <a:pt x="905330" y="0"/>
                </a:moveTo>
                <a:cubicBezTo>
                  <a:pt x="1405330" y="0"/>
                  <a:pt x="1810660" y="405330"/>
                  <a:pt x="1810660" y="905330"/>
                </a:cubicBezTo>
                <a:cubicBezTo>
                  <a:pt x="1810660" y="1405330"/>
                  <a:pt x="1405330" y="1810660"/>
                  <a:pt x="905330" y="1810660"/>
                </a:cubicBezTo>
                <a:cubicBezTo>
                  <a:pt x="405330" y="1810660"/>
                  <a:pt x="0" y="1405330"/>
                  <a:pt x="0" y="905330"/>
                </a:cubicBezTo>
                <a:cubicBezTo>
                  <a:pt x="0" y="405330"/>
                  <a:pt x="405330" y="0"/>
                  <a:pt x="90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12425A5-77CD-49A8-84E4-0F9FA75B1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0514" y="2119086"/>
            <a:ext cx="2481942" cy="248194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AC8889-1520-461E-A3EF-D9F488FB3C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0570" y="645425"/>
            <a:ext cx="2776768" cy="2776768"/>
          </a:xfrm>
          <a:custGeom>
            <a:avLst/>
            <a:gdLst>
              <a:gd name="connsiteX0" fmla="*/ 1388384 w 2776768"/>
              <a:gd name="connsiteY0" fmla="*/ 0 h 2776768"/>
              <a:gd name="connsiteX1" fmla="*/ 2776768 w 2776768"/>
              <a:gd name="connsiteY1" fmla="*/ 1388384 h 2776768"/>
              <a:gd name="connsiteX2" fmla="*/ 1388384 w 2776768"/>
              <a:gd name="connsiteY2" fmla="*/ 2776768 h 2776768"/>
              <a:gd name="connsiteX3" fmla="*/ 0 w 2776768"/>
              <a:gd name="connsiteY3" fmla="*/ 1388384 h 2776768"/>
              <a:gd name="connsiteX4" fmla="*/ 1388384 w 2776768"/>
              <a:gd name="connsiteY4" fmla="*/ 0 h 277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6768" h="2776768">
                <a:moveTo>
                  <a:pt x="1388384" y="0"/>
                </a:moveTo>
                <a:cubicBezTo>
                  <a:pt x="2155167" y="0"/>
                  <a:pt x="2776768" y="621601"/>
                  <a:pt x="2776768" y="1388384"/>
                </a:cubicBezTo>
                <a:cubicBezTo>
                  <a:pt x="2776768" y="2155167"/>
                  <a:pt x="2155167" y="2776768"/>
                  <a:pt x="1388384" y="2776768"/>
                </a:cubicBezTo>
                <a:cubicBezTo>
                  <a:pt x="621601" y="2776768"/>
                  <a:pt x="0" y="2155167"/>
                  <a:pt x="0" y="1388384"/>
                </a:cubicBezTo>
                <a:cubicBezTo>
                  <a:pt x="0" y="621601"/>
                  <a:pt x="621601" y="0"/>
                  <a:pt x="1388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/>
      <p:bldP spid="35" grpId="0"/>
      <p:bldP spid="30" grpId="0"/>
      <p:bldP spid="31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0">
                <a:srgbClr val="EB6EB2"/>
              </a:gs>
              <a:gs pos="100000">
                <a:srgbClr val="FCB75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E3168-4101-417E-9C3E-89FC5B0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B9509-77AB-4695-9EA0-58506767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65E9D-4EBE-4E32-B668-43045307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FCD62-01E8-47DA-A7B9-0A294A8B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E68C8-4D38-49C8-85AE-67AFF702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921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94CDE-7A54-45A6-9A97-A0E0FBFFE0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9108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437D16E-F4EB-447D-A6DC-E1658362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549907">
            <a:off x="4623703" y="1858449"/>
            <a:ext cx="1367468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87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98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1B7F2-CE0F-4FC7-BCD1-B229A92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1142E-C123-4E34-BF8D-0CBD41C56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4EE79-5C0C-4970-BCFB-59BFED0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753AA-806B-40CC-B998-721A9300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1DDC9-869E-433A-A99E-0444890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63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E3C19-2332-446C-8E2B-B2CF56CF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31A6B-2354-41CE-8A2D-C0698B39B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B82131-A2C6-4DCA-A1C0-DA63A6E7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50A4B-F832-4F82-A922-905C5C44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E0510-9B44-4516-A53E-FF096184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A4DBAB-29B9-4A65-BC33-2A0F7C6F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1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57486-11B3-43A9-A9AF-8A8ECF15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200DDE-CE51-4470-9D07-B754DC4A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922FE3-1248-4840-8C4B-EF0F97A7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B6C510-440D-44C6-89D8-BA7449C11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D5CE-5BB5-4B6B-8803-95CE40EB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6BF94F-4AF5-42AE-9EE9-42F070CD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34A4E3-8C01-403B-AB0F-6411E718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DB34C5-9AB5-4455-B905-A0A4AFA1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5FFD0-2E92-4A43-89FF-1364A9C7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1B2A6D-6E89-44E6-9E38-ABA58C2B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5EA9BB-3636-4D93-AA63-D9CADB38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95DC8C-4A0E-4134-9C94-BCFFF6AE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8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5CAAB2-78BB-4688-B69A-D0274939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9C89F0-FC9F-4C91-A7A3-C2C4B714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22F878-9E91-4BA8-8B06-55020698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AA9AE-92E9-4119-B336-60F9A8CC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92A8F-052A-4392-B3FA-F9C01C0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7AD144-2A67-41C8-9E9D-BF425A854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8A12E4-398E-4BCA-AE6F-91990C47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77243-B8B5-4FBD-B33E-DC40977F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DB41B3-C314-4A6F-8781-C2FC8D5E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48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85405-CB8E-4A93-8615-04D9E38D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E41897-A2EB-42C2-BC98-87EEFB293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F6624-16FF-4DEB-B9B5-8FD70135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BAF0F-08EA-45CA-A767-02C708BC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9CC404-2B14-4AB5-A126-10B392AF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75304-B8CC-40B2-8954-5499A309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4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F3809E-8ED4-4BF7-83DF-12A56DE6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94EBB-EBD2-44AE-BFC9-3D33E33A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CB7AA5-CBA8-435D-83D9-E3173F24F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9853-695C-41C9-920A-471B440F578E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71DB5-EDE0-4089-A393-1C5951F37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93F6B-C362-40DC-8B37-919DA686E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68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audio" Target="../media/media1.mp3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microsoft.com/office/2007/relationships/media" Target="../media/media1.mp3"/><Relationship Id="rId5" Type="http://schemas.openxmlformats.org/officeDocument/2006/relationships/tags" Target="../tags/tag5.xml"/><Relationship Id="rId15" Type="http://schemas.openxmlformats.org/officeDocument/2006/relationships/image" Target="../media/image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6" Type="http://schemas.openxmlformats.org/officeDocument/2006/relationships/image" Target="../media/image8.jp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2.png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.xml"/><Relationship Id="rId10" Type="http://schemas.openxmlformats.org/officeDocument/2006/relationships/image" Target="../media/image18.png"/><Relationship Id="rId4" Type="http://schemas.openxmlformats.org/officeDocument/2006/relationships/tags" Target="../tags/tag30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4.xml"/><Relationship Id="rId7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0.jpeg"/><Relationship Id="rId4" Type="http://schemas.openxmlformats.org/officeDocument/2006/relationships/tags" Target="../tags/tag3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hdphoto" Target="../media/hdphoto1.wdp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2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2.png"/><Relationship Id="rId5" Type="http://schemas.openxmlformats.org/officeDocument/2006/relationships/tags" Target="../tags/tag40.xml"/><Relationship Id="rId10" Type="http://schemas.openxmlformats.org/officeDocument/2006/relationships/image" Target="../media/image1.png"/><Relationship Id="rId4" Type="http://schemas.openxmlformats.org/officeDocument/2006/relationships/tags" Target="../tags/tag39.xml"/><Relationship Id="rId9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ibaotu.com/pp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_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PA_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PA_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PA_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PA_圆角矩形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文本框 16">
            <a:extLst>
              <a:ext uri="{FF2B5EF4-FFF2-40B4-BE49-F238E27FC236}">
                <a16:creationId xmlns:a16="http://schemas.microsoft.com/office/drawing/2014/main" id="{ED7B4528-EEF5-4FCE-8B71-1A48DE51D05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9885" y="1062370"/>
            <a:ext cx="144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EBF54"/>
                </a:solidFill>
                <a:latin typeface="773-CAI978" panose="020B0402020204020303" pitchFamily="34" charset="0"/>
              </a:rPr>
              <a:t>YOUR  LOGO</a:t>
            </a:r>
            <a:endParaRPr lang="zh-CN" altLang="en-US" sz="1600" b="1" dirty="0">
              <a:solidFill>
                <a:srgbClr val="FEBF54"/>
              </a:solidFill>
              <a:latin typeface="773-CAI978" panose="020B0402020204020303" pitchFamily="34" charset="0"/>
            </a:endParaRPr>
          </a:p>
        </p:txBody>
      </p:sp>
      <p:pic>
        <p:nvPicPr>
          <p:cNvPr id="21" name="PA_库_图片 20">
            <a:extLst>
              <a:ext uri="{FF2B5EF4-FFF2-40B4-BE49-F238E27FC236}">
                <a16:creationId xmlns:a16="http://schemas.microsoft.com/office/drawing/2014/main" id="{7624EB72-2685-42BF-ADF2-3059BE2C59A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20" y="-505918"/>
            <a:ext cx="10398408" cy="7684045"/>
          </a:xfrm>
          <a:prstGeom prst="rect">
            <a:avLst/>
          </a:prstGeom>
        </p:spPr>
      </p:pic>
      <p:sp>
        <p:nvSpPr>
          <p:cNvPr id="18" name="PA_库_圆角矩形 17">
            <a:extLst>
              <a:ext uri="{FF2B5EF4-FFF2-40B4-BE49-F238E27FC236}">
                <a16:creationId xmlns:a16="http://schemas.microsoft.com/office/drawing/2014/main" id="{32CEB9A5-7F51-4216-905A-24AD90DF81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562099" y="4648200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汉仪良品线简" panose="00020600040101010101" pitchFamily="18" charset="-122"/>
                <a:ea typeface="汉仪良品线简" panose="00020600040101010101" pitchFamily="18" charset="-122"/>
              </a:rPr>
              <a:t>start</a:t>
            </a:r>
            <a:endParaRPr lang="zh-CN" altLang="en-US" sz="2000" dirty="0"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385826" y="2877895"/>
            <a:ext cx="462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Công</a:t>
            </a:r>
            <a:r>
              <a:rPr lang="en-US" altLang="zh-CN" sz="3200" dirty="0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nghệ</a:t>
            </a:r>
            <a:r>
              <a:rPr lang="en-US" altLang="zh-CN" sz="3200" dirty="0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 - </a:t>
            </a:r>
            <a:r>
              <a:rPr lang="en-US" altLang="zh-CN" sz="3200" dirty="0" err="1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điện</a:t>
            </a:r>
            <a:r>
              <a:rPr lang="en-US" altLang="zh-CN" sz="3200" dirty="0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UTM Showcard" panose="02040603050506020204" pitchFamily="18" charset="0"/>
                <a:ea typeface="汉仪良品线简" panose="00020600040101010101" pitchFamily="18" charset="-122"/>
              </a:rPr>
              <a:t>tử</a:t>
            </a:r>
            <a:endParaRPr lang="zh-CN" altLang="en-US" sz="3200" dirty="0">
              <a:solidFill>
                <a:schemeClr val="bg1"/>
              </a:solidFill>
              <a:latin typeface="UTM Showcard" panose="02040603050506020204" pitchFamily="18" charset="0"/>
              <a:ea typeface="汉仪良品线简" panose="00020600040101010101" pitchFamily="18" charset="-122"/>
            </a:endParaRPr>
          </a:p>
        </p:txBody>
      </p:sp>
      <p:sp>
        <p:nvSpPr>
          <p:cNvPr id="38" name="PA_矩形 37">
            <a:extLst>
              <a:ext uri="{FF2B5EF4-FFF2-40B4-BE49-F238E27FC236}">
                <a16:creationId xmlns:a16="http://schemas.microsoft.com/office/drawing/2014/main" id="{A738D895-4CBD-4025-ABA5-2B78C6CFBF5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385827" y="3483600"/>
            <a:ext cx="4576823" cy="89069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CB75E"/>
                </a:solidFill>
              </a:rPr>
              <a:t>Lorem Ipsum is simply dummy text of the printing and typesetting industry. Lorem Ipsum has been the industry's standard. Lorem Ipsum is simply dummy text of the printing and more.</a:t>
            </a:r>
          </a:p>
        </p:txBody>
      </p:sp>
      <p:pic>
        <p:nvPicPr>
          <p:cNvPr id="2" name="Ellie Goulding - How Long Will I Love You">
            <a:hlinkClick r:id="" action="ppaction://media"/>
            <a:extLst>
              <a:ext uri="{FF2B5EF4-FFF2-40B4-BE49-F238E27FC236}">
                <a16:creationId xmlns:a16="http://schemas.microsoft.com/office/drawing/2014/main" id="{3E366521-E1FA-4BB4-BCD6-7B60741D18B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336466" y="7230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 autoUpdateAnimBg="0"/>
      <p:bldP spid="19" grpId="0" autoUpdateAnimBg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C11AC33-3CDA-4868-AF45-0AA2BCA78ED9}"/>
              </a:ext>
            </a:extLst>
          </p:cNvPr>
          <p:cNvSpPr/>
          <p:nvPr/>
        </p:nvSpPr>
        <p:spPr>
          <a:xfrm>
            <a:off x="0" y="0"/>
            <a:ext cx="6091085" cy="6858000"/>
          </a:xfrm>
          <a:prstGeom prst="rect">
            <a:avLst/>
          </a:prstGeom>
          <a:gradFill flip="none" rotWithShape="1">
            <a:gsLst>
              <a:gs pos="8000">
                <a:srgbClr val="EB6EB2"/>
              </a:gs>
              <a:gs pos="100000">
                <a:srgbClr val="FCB7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6A7F27A-3107-4BDA-BB60-0C375E1D944E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BFEF109-7706-41DE-B16B-E638FC04C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CFE58E00-ECEF-47FB-8173-736A6BE9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1A1A13E-4089-4220-A39E-A4C58991C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7193CC54-7685-4279-B5E7-FE194028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019CFB05-6ACE-48A1-9D08-F520E3A0E2B0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5EE628-304B-477D-84DC-B0C443BB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155" y="1017639"/>
            <a:ext cx="4310192" cy="4822722"/>
          </a:xfrm>
          <a:prstGeom prst="rect">
            <a:avLst/>
          </a:prstGeom>
          <a:effectLst>
            <a:outerShdw blurRad="635000" dist="381000" dir="996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072624-057F-4499-A04D-A097DDD3269C}"/>
              </a:ext>
            </a:extLst>
          </p:cNvPr>
          <p:cNvGrpSpPr/>
          <p:nvPr/>
        </p:nvGrpSpPr>
        <p:grpSpPr>
          <a:xfrm>
            <a:off x="752706" y="1897158"/>
            <a:ext cx="3516539" cy="1622028"/>
            <a:chOff x="752706" y="1897158"/>
            <a:chExt cx="3516539" cy="16220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AECA9-D199-4F7E-8A5E-783CD636173B}"/>
                </a:ext>
              </a:extLst>
            </p:cNvPr>
            <p:cNvSpPr txBox="1"/>
            <p:nvPr/>
          </p:nvSpPr>
          <p:spPr>
            <a:xfrm>
              <a:off x="1192215" y="1897158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</a:rPr>
                <a:t>Solid Project’s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9138BA-4CE8-4989-A084-CBB36FD31A34}"/>
                </a:ext>
              </a:extLst>
            </p:cNvPr>
            <p:cNvSpPr txBox="1"/>
            <p:nvPr/>
          </p:nvSpPr>
          <p:spPr>
            <a:xfrm>
              <a:off x="1148674" y="2195747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SPECIAL </a:t>
              </a:r>
              <a:r>
                <a:rPr lang="en-US" sz="4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FEATURES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2E10CF-7125-4C02-AA69-FED14E9378DF}"/>
                </a:ext>
              </a:extLst>
            </p:cNvPr>
            <p:cNvGrpSpPr/>
            <p:nvPr/>
          </p:nvGrpSpPr>
          <p:grpSpPr>
            <a:xfrm>
              <a:off x="752706" y="2428383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E60AA54-E9DB-43E0-B254-3FED07C7A9F1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F351964-59FC-4599-B08F-4BF08D05138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13364A-1046-415F-97AF-EA61B2FD7814}"/>
              </a:ext>
            </a:extLst>
          </p:cNvPr>
          <p:cNvSpPr txBox="1"/>
          <p:nvPr/>
        </p:nvSpPr>
        <p:spPr>
          <a:xfrm>
            <a:off x="1161427" y="3817775"/>
            <a:ext cx="257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“Nemo </a:t>
            </a:r>
            <a:r>
              <a:rPr lang="en-US" sz="1200" i="1" dirty="0" err="1">
                <a:solidFill>
                  <a:schemeClr val="bg1"/>
                </a:solidFill>
              </a:rPr>
              <a:t>enim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ipsam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voluptatem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quia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voluptas</a:t>
            </a:r>
            <a:r>
              <a:rPr lang="en-US" sz="1200" i="1" dirty="0">
                <a:solidFill>
                  <a:schemeClr val="bg1"/>
                </a:solidFill>
              </a:rPr>
              <a:t> sit </a:t>
            </a:r>
            <a:r>
              <a:rPr lang="en-US" sz="1200" i="1" dirty="0" err="1">
                <a:solidFill>
                  <a:schemeClr val="bg1"/>
                </a:solidFill>
              </a:rPr>
              <a:t>aspernatur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aut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odit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aut</a:t>
            </a:r>
            <a:r>
              <a:rPr lang="en-US" sz="1200" i="1" dirty="0">
                <a:solidFill>
                  <a:schemeClr val="bg1"/>
                </a:solidFill>
              </a:rPr>
              <a:t> fugit”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B2F66-EFFA-4723-9CC1-E7204665B43C}"/>
              </a:ext>
            </a:extLst>
          </p:cNvPr>
          <p:cNvGrpSpPr/>
          <p:nvPr/>
        </p:nvGrpSpPr>
        <p:grpSpPr>
          <a:xfrm>
            <a:off x="8902746" y="1875583"/>
            <a:ext cx="2608574" cy="636717"/>
            <a:chOff x="8902746" y="1875583"/>
            <a:chExt cx="2608574" cy="63671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E19A310-8CD3-458C-923C-1B9E27F0125B}"/>
                </a:ext>
              </a:extLst>
            </p:cNvPr>
            <p:cNvSpPr/>
            <p:nvPr/>
          </p:nvSpPr>
          <p:spPr>
            <a:xfrm>
              <a:off x="8902746" y="1875583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2C023E-0177-4926-8F9D-B69F31BFBA46}"/>
                </a:ext>
              </a:extLst>
            </p:cNvPr>
            <p:cNvGrpSpPr/>
            <p:nvPr/>
          </p:nvGrpSpPr>
          <p:grpSpPr>
            <a:xfrm>
              <a:off x="9558262" y="1875583"/>
              <a:ext cx="1953058" cy="636717"/>
              <a:chOff x="2472974" y="3818949"/>
              <a:chExt cx="1953058" cy="63671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DDCA53-C0AF-4376-A82E-8EDCC4578BA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D0CA0D-62D9-4A93-A959-9EE806334557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01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29390FF1-F284-4758-A65B-0AC25DD89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741" y="2056834"/>
              <a:ext cx="290513" cy="254000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C085-8B48-4A5B-9EFA-88CC95E1775E}"/>
              </a:ext>
            </a:extLst>
          </p:cNvPr>
          <p:cNvGrpSpPr/>
          <p:nvPr/>
        </p:nvGrpSpPr>
        <p:grpSpPr>
          <a:xfrm>
            <a:off x="8902746" y="3110642"/>
            <a:ext cx="2608574" cy="636717"/>
            <a:chOff x="8902746" y="3110642"/>
            <a:chExt cx="2608574" cy="636717"/>
          </a:xfrm>
        </p:grpSpPr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1DA63E38-97AE-40CC-A272-23FAB1EC4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2247" y="3303006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2F20C1-25DC-4DAA-A374-5D2BB9E91BDF}"/>
                </a:ext>
              </a:extLst>
            </p:cNvPr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159E08-D265-487D-AD18-D55B5F9F9B0C}"/>
                </a:ext>
              </a:extLst>
            </p:cNvPr>
            <p:cNvGrpSpPr/>
            <p:nvPr/>
          </p:nvGrpSpPr>
          <p:grpSpPr>
            <a:xfrm>
              <a:off x="9558262" y="3110642"/>
              <a:ext cx="1953058" cy="636717"/>
              <a:chOff x="2472974" y="3818949"/>
              <a:chExt cx="1953058" cy="63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C8A008-169D-4A55-848D-FCE97F0A07FF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5C54BC-7DCF-47AF-BBC9-4494E55E7A94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02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5ABE9B-01C5-4596-A556-7AD2F5408314}"/>
              </a:ext>
            </a:extLst>
          </p:cNvPr>
          <p:cNvGrpSpPr/>
          <p:nvPr/>
        </p:nvGrpSpPr>
        <p:grpSpPr>
          <a:xfrm>
            <a:off x="8902746" y="4345701"/>
            <a:ext cx="2608574" cy="636717"/>
            <a:chOff x="8902746" y="4345701"/>
            <a:chExt cx="2608574" cy="636717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13E8321-74C7-4764-BA47-AD0734254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5266" y="4514252"/>
              <a:ext cx="271463" cy="279400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442523-4D93-4B64-B8C8-B415DF215A40}"/>
                </a:ext>
              </a:extLst>
            </p:cNvPr>
            <p:cNvSpPr/>
            <p:nvPr/>
          </p:nvSpPr>
          <p:spPr>
            <a:xfrm>
              <a:off x="8902746" y="4345701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C363C2D-DD9D-4855-9A0A-BBC8B01F48F8}"/>
                </a:ext>
              </a:extLst>
            </p:cNvPr>
            <p:cNvGrpSpPr/>
            <p:nvPr/>
          </p:nvGrpSpPr>
          <p:grpSpPr>
            <a:xfrm>
              <a:off x="9558262" y="4345701"/>
              <a:ext cx="1953058" cy="636717"/>
              <a:chOff x="2472974" y="3818949"/>
              <a:chExt cx="1953058" cy="63671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520C5B-21AD-4A81-8EF0-2E5FB288864E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C94F7D-C3DF-4E92-B62D-728BF8E716FF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03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91613296-8F7C-4B22-9BB2-0FECE0BBD2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6" r="289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381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>
            <a:extLst>
              <a:ext uri="{FF2B5EF4-FFF2-40B4-BE49-F238E27FC236}">
                <a16:creationId xmlns:a16="http://schemas.microsoft.com/office/drawing/2014/main" id="{BD110CB6-7848-4402-ABE8-F62A2E69E3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35" y="-658248"/>
            <a:ext cx="10269442" cy="755675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B146876-0F2B-4A47-9F8A-415EE5313A7A}"/>
              </a:ext>
            </a:extLst>
          </p:cNvPr>
          <p:cNvSpPr/>
          <p:nvPr/>
        </p:nvSpPr>
        <p:spPr>
          <a:xfrm>
            <a:off x="1002983" y="3791081"/>
            <a:ext cx="4576823" cy="89069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CB75E"/>
                </a:solidFill>
              </a:rPr>
              <a:t>Lorem Ipsum is simply dummy text of the printing and typesetting industry. Lorem Ipsum has been the industry's standard. Lorem Ipsum is simply dummy text of the printing and more.</a:t>
            </a: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2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2003131" y="3226424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TWO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17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7239A7-77D1-4C48-A7DB-52C2842F43B7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B8335DA-35D1-4023-8FE9-F56AB548D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4CFC470-46D9-49CC-B3EF-412558749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72B008-1DC7-4D6A-97ED-93D501F88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273481A-7057-416F-BB5F-64822CD67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DDB306F-7297-4724-B4D1-79CF48C9064F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92535F-EE79-41EB-9F03-4BF0BACEC05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5320634" y="1006327"/>
            <a:ext cx="1550733" cy="1550733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sp>
        <p:nvSpPr>
          <p:cNvPr id="4" name="PA_库_圆角矩形 3">
            <a:extLst>
              <a:ext uri="{FF2B5EF4-FFF2-40B4-BE49-F238E27FC236}">
                <a16:creationId xmlns:a16="http://schemas.microsoft.com/office/drawing/2014/main" id="{C4029441-805B-4F0B-846E-7D635FCC78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73884" y="3401709"/>
            <a:ext cx="1995914" cy="411073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EB6EB2"/>
              </a:gs>
              <a:gs pos="84000">
                <a:srgbClr val="FCB75E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YOUR NAME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" name="PA_库_文本框 11">
            <a:extLst>
              <a:ext uri="{FF2B5EF4-FFF2-40B4-BE49-F238E27FC236}">
                <a16:creationId xmlns:a16="http://schemas.microsoft.com/office/drawing/2014/main" id="{0F4A88DE-1245-4705-BA9F-50AAFA2EAD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926449" y="28126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上半年工作概述</a:t>
            </a:r>
          </a:p>
        </p:txBody>
      </p:sp>
      <p:sp>
        <p:nvSpPr>
          <p:cNvPr id="13" name="PA_库_矩形 12">
            <a:extLst>
              <a:ext uri="{FF2B5EF4-FFF2-40B4-BE49-F238E27FC236}">
                <a16:creationId xmlns:a16="http://schemas.microsoft.com/office/drawing/2014/main" id="{AF758291-B410-4BE2-8B07-F9B6095364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35895" y="3940156"/>
            <a:ext cx="772021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1500s.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PA_库_椭圆 13">
            <a:extLst>
              <a:ext uri="{FF2B5EF4-FFF2-40B4-BE49-F238E27FC236}">
                <a16:creationId xmlns:a16="http://schemas.microsoft.com/office/drawing/2014/main" id="{F77BB809-0F65-48E7-B918-0C212A2684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91196" y="4811458"/>
            <a:ext cx="649720" cy="649720"/>
          </a:xfrm>
          <a:prstGeom prst="ellipse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PA_库_椭圆 14">
            <a:extLst>
              <a:ext uri="{FF2B5EF4-FFF2-40B4-BE49-F238E27FC236}">
                <a16:creationId xmlns:a16="http://schemas.microsoft.com/office/drawing/2014/main" id="{87281ED0-1C25-4362-A3AD-663D77BDB2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44492" y="4811458"/>
            <a:ext cx="649720" cy="649720"/>
          </a:xfrm>
          <a:prstGeom prst="ellipse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PA_库_椭圆 15">
            <a:extLst>
              <a:ext uri="{FF2B5EF4-FFF2-40B4-BE49-F238E27FC236}">
                <a16:creationId xmlns:a16="http://schemas.microsoft.com/office/drawing/2014/main" id="{2BCF425E-10E9-4245-B25A-7330F72F0A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97788" y="4811458"/>
            <a:ext cx="649720" cy="649720"/>
          </a:xfrm>
          <a:prstGeom prst="ellipse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PA_库_椭圆 16">
            <a:extLst>
              <a:ext uri="{FF2B5EF4-FFF2-40B4-BE49-F238E27FC236}">
                <a16:creationId xmlns:a16="http://schemas.microsoft.com/office/drawing/2014/main" id="{2DCEF893-9075-47A6-B521-6ADE709258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51084" y="4811458"/>
            <a:ext cx="649720" cy="649720"/>
          </a:xfrm>
          <a:prstGeom prst="ellipse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PA_库_任意多边形 54">
            <a:extLst>
              <a:ext uri="{FF2B5EF4-FFF2-40B4-BE49-F238E27FC236}">
                <a16:creationId xmlns:a16="http://schemas.microsoft.com/office/drawing/2014/main" id="{AA83EEE1-B3ED-4443-A105-F9F37872455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420166" y="5004026"/>
            <a:ext cx="298372" cy="264584"/>
          </a:xfrm>
          <a:custGeom>
            <a:avLst/>
            <a:gdLst>
              <a:gd name="T0" fmla="*/ 212 w 497"/>
              <a:gd name="T1" fmla="*/ 0 h 443"/>
              <a:gd name="T2" fmla="*/ 212 w 497"/>
              <a:gd name="T3" fmla="*/ 0 h 443"/>
              <a:gd name="T4" fmla="*/ 186 w 497"/>
              <a:gd name="T5" fmla="*/ 0 h 443"/>
              <a:gd name="T6" fmla="*/ 177 w 497"/>
              <a:gd name="T7" fmla="*/ 8 h 443"/>
              <a:gd name="T8" fmla="*/ 177 w 497"/>
              <a:gd name="T9" fmla="*/ 106 h 443"/>
              <a:gd name="T10" fmla="*/ 88 w 497"/>
              <a:gd name="T11" fmla="*/ 106 h 443"/>
              <a:gd name="T12" fmla="*/ 80 w 497"/>
              <a:gd name="T13" fmla="*/ 106 h 443"/>
              <a:gd name="T14" fmla="*/ 62 w 497"/>
              <a:gd name="T15" fmla="*/ 114 h 443"/>
              <a:gd name="T16" fmla="*/ 0 w 497"/>
              <a:gd name="T17" fmla="*/ 151 h 443"/>
              <a:gd name="T18" fmla="*/ 0 w 497"/>
              <a:gd name="T19" fmla="*/ 159 h 443"/>
              <a:gd name="T20" fmla="*/ 0 w 497"/>
              <a:gd name="T21" fmla="*/ 167 h 443"/>
              <a:gd name="T22" fmla="*/ 62 w 497"/>
              <a:gd name="T23" fmla="*/ 212 h 443"/>
              <a:gd name="T24" fmla="*/ 80 w 497"/>
              <a:gd name="T25" fmla="*/ 212 h 443"/>
              <a:gd name="T26" fmla="*/ 88 w 497"/>
              <a:gd name="T27" fmla="*/ 221 h 443"/>
              <a:gd name="T28" fmla="*/ 177 w 497"/>
              <a:gd name="T29" fmla="*/ 221 h 443"/>
              <a:gd name="T30" fmla="*/ 177 w 497"/>
              <a:gd name="T31" fmla="*/ 433 h 443"/>
              <a:gd name="T32" fmla="*/ 186 w 497"/>
              <a:gd name="T33" fmla="*/ 442 h 443"/>
              <a:gd name="T34" fmla="*/ 212 w 497"/>
              <a:gd name="T35" fmla="*/ 442 h 443"/>
              <a:gd name="T36" fmla="*/ 221 w 497"/>
              <a:gd name="T37" fmla="*/ 433 h 443"/>
              <a:gd name="T38" fmla="*/ 221 w 497"/>
              <a:gd name="T39" fmla="*/ 8 h 443"/>
              <a:gd name="T40" fmla="*/ 212 w 497"/>
              <a:gd name="T41" fmla="*/ 0 h 443"/>
              <a:gd name="T42" fmla="*/ 487 w 497"/>
              <a:gd name="T43" fmla="*/ 106 h 443"/>
              <a:gd name="T44" fmla="*/ 487 w 497"/>
              <a:gd name="T45" fmla="*/ 106 h 443"/>
              <a:gd name="T46" fmla="*/ 434 w 497"/>
              <a:gd name="T47" fmla="*/ 61 h 443"/>
              <a:gd name="T48" fmla="*/ 416 w 497"/>
              <a:gd name="T49" fmla="*/ 53 h 443"/>
              <a:gd name="T50" fmla="*/ 407 w 497"/>
              <a:gd name="T51" fmla="*/ 53 h 443"/>
              <a:gd name="T52" fmla="*/ 239 w 497"/>
              <a:gd name="T53" fmla="*/ 53 h 443"/>
              <a:gd name="T54" fmla="*/ 256 w 497"/>
              <a:gd name="T55" fmla="*/ 167 h 443"/>
              <a:gd name="T56" fmla="*/ 407 w 497"/>
              <a:gd name="T57" fmla="*/ 167 h 443"/>
              <a:gd name="T58" fmla="*/ 416 w 497"/>
              <a:gd name="T59" fmla="*/ 167 h 443"/>
              <a:gd name="T60" fmla="*/ 434 w 497"/>
              <a:gd name="T61" fmla="*/ 159 h 443"/>
              <a:gd name="T62" fmla="*/ 487 w 497"/>
              <a:gd name="T63" fmla="*/ 123 h 443"/>
              <a:gd name="T64" fmla="*/ 496 w 497"/>
              <a:gd name="T65" fmla="*/ 114 h 443"/>
              <a:gd name="T66" fmla="*/ 487 w 497"/>
              <a:gd name="T67" fmla="*/ 10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3">
                <a:moveTo>
                  <a:pt x="212" y="0"/>
                </a:moveTo>
                <a:lnTo>
                  <a:pt x="212" y="0"/>
                </a:lnTo>
                <a:cubicBezTo>
                  <a:pt x="186" y="0"/>
                  <a:pt x="186" y="0"/>
                  <a:pt x="186" y="0"/>
                </a:cubicBezTo>
                <a:lnTo>
                  <a:pt x="177" y="8"/>
                </a:lnTo>
                <a:cubicBezTo>
                  <a:pt x="177" y="106"/>
                  <a:pt x="177" y="106"/>
                  <a:pt x="177" y="106"/>
                </a:cubicBezTo>
                <a:cubicBezTo>
                  <a:pt x="88" y="106"/>
                  <a:pt x="88" y="106"/>
                  <a:pt x="88" y="106"/>
                </a:cubicBezTo>
                <a:lnTo>
                  <a:pt x="80" y="106"/>
                </a:lnTo>
                <a:cubicBezTo>
                  <a:pt x="71" y="106"/>
                  <a:pt x="71" y="106"/>
                  <a:pt x="62" y="114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7"/>
                  <a:pt x="0" y="167"/>
                  <a:pt x="0" y="167"/>
                </a:cubicBezTo>
                <a:cubicBezTo>
                  <a:pt x="62" y="212"/>
                  <a:pt x="62" y="212"/>
                  <a:pt x="62" y="212"/>
                </a:cubicBezTo>
                <a:cubicBezTo>
                  <a:pt x="71" y="212"/>
                  <a:pt x="71" y="212"/>
                  <a:pt x="80" y="212"/>
                </a:cubicBezTo>
                <a:cubicBezTo>
                  <a:pt x="80" y="221"/>
                  <a:pt x="88" y="221"/>
                  <a:pt x="88" y="221"/>
                </a:cubicBezTo>
                <a:cubicBezTo>
                  <a:pt x="177" y="221"/>
                  <a:pt x="177" y="221"/>
                  <a:pt x="177" y="221"/>
                </a:cubicBezTo>
                <a:cubicBezTo>
                  <a:pt x="177" y="433"/>
                  <a:pt x="177" y="433"/>
                  <a:pt x="177" y="433"/>
                </a:cubicBezTo>
                <a:cubicBezTo>
                  <a:pt x="177" y="442"/>
                  <a:pt x="186" y="442"/>
                  <a:pt x="186" y="442"/>
                </a:cubicBezTo>
                <a:cubicBezTo>
                  <a:pt x="212" y="442"/>
                  <a:pt x="212" y="442"/>
                  <a:pt x="212" y="442"/>
                </a:cubicBezTo>
                <a:cubicBezTo>
                  <a:pt x="212" y="442"/>
                  <a:pt x="221" y="442"/>
                  <a:pt x="221" y="433"/>
                </a:cubicBezTo>
                <a:cubicBezTo>
                  <a:pt x="221" y="8"/>
                  <a:pt x="221" y="8"/>
                  <a:pt x="221" y="8"/>
                </a:cubicBezTo>
                <a:lnTo>
                  <a:pt x="212" y="0"/>
                </a:lnTo>
                <a:close/>
                <a:moveTo>
                  <a:pt x="487" y="106"/>
                </a:moveTo>
                <a:lnTo>
                  <a:pt x="487" y="106"/>
                </a:lnTo>
                <a:cubicBezTo>
                  <a:pt x="434" y="61"/>
                  <a:pt x="434" y="61"/>
                  <a:pt x="434" y="61"/>
                </a:cubicBezTo>
                <a:cubicBezTo>
                  <a:pt x="425" y="61"/>
                  <a:pt x="425" y="61"/>
                  <a:pt x="416" y="53"/>
                </a:cubicBezTo>
                <a:lnTo>
                  <a:pt x="407" y="53"/>
                </a:lnTo>
                <a:cubicBezTo>
                  <a:pt x="239" y="53"/>
                  <a:pt x="239" y="53"/>
                  <a:pt x="239" y="53"/>
                </a:cubicBezTo>
                <a:cubicBezTo>
                  <a:pt x="256" y="167"/>
                  <a:pt x="256" y="167"/>
                  <a:pt x="256" y="167"/>
                </a:cubicBezTo>
                <a:cubicBezTo>
                  <a:pt x="407" y="167"/>
                  <a:pt x="407" y="167"/>
                  <a:pt x="407" y="167"/>
                </a:cubicBezTo>
                <a:lnTo>
                  <a:pt x="416" y="167"/>
                </a:lnTo>
                <a:cubicBezTo>
                  <a:pt x="425" y="167"/>
                  <a:pt x="425" y="159"/>
                  <a:pt x="434" y="159"/>
                </a:cubicBezTo>
                <a:cubicBezTo>
                  <a:pt x="487" y="123"/>
                  <a:pt x="487" y="123"/>
                  <a:pt x="487" y="123"/>
                </a:cubicBezTo>
                <a:cubicBezTo>
                  <a:pt x="496" y="114"/>
                  <a:pt x="496" y="114"/>
                  <a:pt x="496" y="114"/>
                </a:cubicBezTo>
                <a:cubicBezTo>
                  <a:pt x="496" y="106"/>
                  <a:pt x="496" y="106"/>
                  <a:pt x="487" y="1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22" name="PA_库_任意多边形 76">
            <a:extLst>
              <a:ext uri="{FF2B5EF4-FFF2-40B4-BE49-F238E27FC236}">
                <a16:creationId xmlns:a16="http://schemas.microsoft.com/office/drawing/2014/main" id="{811FB82F-41A1-46BC-B9CC-9EC417F7E4F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31412" y="4990268"/>
            <a:ext cx="169289" cy="292100"/>
          </a:xfrm>
          <a:custGeom>
            <a:avLst/>
            <a:gdLst>
              <a:gd name="T0" fmla="*/ 238 w 283"/>
              <a:gd name="T1" fmla="*/ 0 h 489"/>
              <a:gd name="T2" fmla="*/ 238 w 283"/>
              <a:gd name="T3" fmla="*/ 0 h 489"/>
              <a:gd name="T4" fmla="*/ 44 w 283"/>
              <a:gd name="T5" fmla="*/ 0 h 489"/>
              <a:gd name="T6" fmla="*/ 0 w 283"/>
              <a:gd name="T7" fmla="*/ 44 h 489"/>
              <a:gd name="T8" fmla="*/ 0 w 283"/>
              <a:gd name="T9" fmla="*/ 434 h 489"/>
              <a:gd name="T10" fmla="*/ 44 w 283"/>
              <a:gd name="T11" fmla="*/ 488 h 489"/>
              <a:gd name="T12" fmla="*/ 238 w 283"/>
              <a:gd name="T13" fmla="*/ 488 h 489"/>
              <a:gd name="T14" fmla="*/ 282 w 283"/>
              <a:gd name="T15" fmla="*/ 434 h 489"/>
              <a:gd name="T16" fmla="*/ 282 w 283"/>
              <a:gd name="T17" fmla="*/ 44 h 489"/>
              <a:gd name="T18" fmla="*/ 238 w 283"/>
              <a:gd name="T19" fmla="*/ 0 h 489"/>
              <a:gd name="T20" fmla="*/ 141 w 283"/>
              <a:gd name="T21" fmla="*/ 460 h 489"/>
              <a:gd name="T22" fmla="*/ 141 w 283"/>
              <a:gd name="T23" fmla="*/ 460 h 489"/>
              <a:gd name="T24" fmla="*/ 106 w 283"/>
              <a:gd name="T25" fmla="*/ 443 h 489"/>
              <a:gd name="T26" fmla="*/ 141 w 283"/>
              <a:gd name="T27" fmla="*/ 416 h 489"/>
              <a:gd name="T28" fmla="*/ 176 w 283"/>
              <a:gd name="T29" fmla="*/ 443 h 489"/>
              <a:gd name="T30" fmla="*/ 141 w 283"/>
              <a:gd name="T31" fmla="*/ 460 h 489"/>
              <a:gd name="T32" fmla="*/ 247 w 283"/>
              <a:gd name="T33" fmla="*/ 390 h 489"/>
              <a:gd name="T34" fmla="*/ 247 w 283"/>
              <a:gd name="T35" fmla="*/ 390 h 489"/>
              <a:gd name="T36" fmla="*/ 35 w 283"/>
              <a:gd name="T37" fmla="*/ 390 h 489"/>
              <a:gd name="T38" fmla="*/ 35 w 283"/>
              <a:gd name="T39" fmla="*/ 62 h 489"/>
              <a:gd name="T40" fmla="*/ 247 w 283"/>
              <a:gd name="T41" fmla="*/ 62 h 489"/>
              <a:gd name="T42" fmla="*/ 247 w 283"/>
              <a:gd name="T43" fmla="*/ 39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" h="489">
                <a:moveTo>
                  <a:pt x="238" y="0"/>
                </a:moveTo>
                <a:lnTo>
                  <a:pt x="238" y="0"/>
                </a:lnTo>
                <a:cubicBezTo>
                  <a:pt x="44" y="0"/>
                  <a:pt x="44" y="0"/>
                  <a:pt x="44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460"/>
                  <a:pt x="17" y="488"/>
                  <a:pt x="44" y="488"/>
                </a:cubicBezTo>
                <a:cubicBezTo>
                  <a:pt x="238" y="488"/>
                  <a:pt x="238" y="488"/>
                  <a:pt x="238" y="488"/>
                </a:cubicBezTo>
                <a:cubicBezTo>
                  <a:pt x="265" y="488"/>
                  <a:pt x="282" y="460"/>
                  <a:pt x="282" y="434"/>
                </a:cubicBezTo>
                <a:cubicBezTo>
                  <a:pt x="282" y="44"/>
                  <a:pt x="282" y="44"/>
                  <a:pt x="282" y="44"/>
                </a:cubicBezTo>
                <a:cubicBezTo>
                  <a:pt x="282" y="18"/>
                  <a:pt x="265" y="0"/>
                  <a:pt x="238" y="0"/>
                </a:cubicBezTo>
                <a:close/>
                <a:moveTo>
                  <a:pt x="141" y="460"/>
                </a:moveTo>
                <a:lnTo>
                  <a:pt x="141" y="460"/>
                </a:lnTo>
                <a:cubicBezTo>
                  <a:pt x="123" y="460"/>
                  <a:pt x="106" y="451"/>
                  <a:pt x="106" y="443"/>
                </a:cubicBezTo>
                <a:cubicBezTo>
                  <a:pt x="106" y="425"/>
                  <a:pt x="123" y="416"/>
                  <a:pt x="141" y="416"/>
                </a:cubicBezTo>
                <a:cubicBezTo>
                  <a:pt x="159" y="416"/>
                  <a:pt x="176" y="425"/>
                  <a:pt x="176" y="443"/>
                </a:cubicBezTo>
                <a:cubicBezTo>
                  <a:pt x="176" y="451"/>
                  <a:pt x="159" y="460"/>
                  <a:pt x="141" y="460"/>
                </a:cubicBezTo>
                <a:close/>
                <a:moveTo>
                  <a:pt x="247" y="390"/>
                </a:moveTo>
                <a:lnTo>
                  <a:pt x="247" y="390"/>
                </a:lnTo>
                <a:cubicBezTo>
                  <a:pt x="35" y="390"/>
                  <a:pt x="35" y="390"/>
                  <a:pt x="35" y="390"/>
                </a:cubicBezTo>
                <a:cubicBezTo>
                  <a:pt x="35" y="62"/>
                  <a:pt x="35" y="62"/>
                  <a:pt x="35" y="62"/>
                </a:cubicBezTo>
                <a:cubicBezTo>
                  <a:pt x="247" y="62"/>
                  <a:pt x="247" y="62"/>
                  <a:pt x="247" y="62"/>
                </a:cubicBezTo>
                <a:lnTo>
                  <a:pt x="247" y="39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23" name="PA_库_任意多边形 110">
            <a:extLst>
              <a:ext uri="{FF2B5EF4-FFF2-40B4-BE49-F238E27FC236}">
                <a16:creationId xmlns:a16="http://schemas.microsoft.com/office/drawing/2014/main" id="{144F21D5-4DB6-47CB-990C-DC3335ADFFCA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84043" y="5024135"/>
            <a:ext cx="277211" cy="224367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24" name="PA_库_任意多边形 145">
            <a:extLst>
              <a:ext uri="{FF2B5EF4-FFF2-40B4-BE49-F238E27FC236}">
                <a16:creationId xmlns:a16="http://schemas.microsoft.com/office/drawing/2014/main" id="{0F40E261-D78D-4EDB-B7CE-86CFD9C3EDAE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42629" y="5002968"/>
            <a:ext cx="266631" cy="266700"/>
          </a:xfrm>
          <a:custGeom>
            <a:avLst/>
            <a:gdLst>
              <a:gd name="T0" fmla="*/ 70 w 444"/>
              <a:gd name="T1" fmla="*/ 400 h 445"/>
              <a:gd name="T2" fmla="*/ 70 w 444"/>
              <a:gd name="T3" fmla="*/ 400 h 445"/>
              <a:gd name="T4" fmla="*/ 124 w 444"/>
              <a:gd name="T5" fmla="*/ 444 h 445"/>
              <a:gd name="T6" fmla="*/ 168 w 444"/>
              <a:gd name="T7" fmla="*/ 400 h 445"/>
              <a:gd name="T8" fmla="*/ 124 w 444"/>
              <a:gd name="T9" fmla="*/ 346 h 445"/>
              <a:gd name="T10" fmla="*/ 70 w 444"/>
              <a:gd name="T11" fmla="*/ 400 h 445"/>
              <a:gd name="T12" fmla="*/ 319 w 444"/>
              <a:gd name="T13" fmla="*/ 400 h 445"/>
              <a:gd name="T14" fmla="*/ 319 w 444"/>
              <a:gd name="T15" fmla="*/ 400 h 445"/>
              <a:gd name="T16" fmla="*/ 372 w 444"/>
              <a:gd name="T17" fmla="*/ 444 h 445"/>
              <a:gd name="T18" fmla="*/ 417 w 444"/>
              <a:gd name="T19" fmla="*/ 400 h 445"/>
              <a:gd name="T20" fmla="*/ 372 w 444"/>
              <a:gd name="T21" fmla="*/ 346 h 445"/>
              <a:gd name="T22" fmla="*/ 319 w 444"/>
              <a:gd name="T23" fmla="*/ 400 h 445"/>
              <a:gd name="T24" fmla="*/ 159 w 444"/>
              <a:gd name="T25" fmla="*/ 284 h 445"/>
              <a:gd name="T26" fmla="*/ 159 w 444"/>
              <a:gd name="T27" fmla="*/ 284 h 445"/>
              <a:gd name="T28" fmla="*/ 434 w 444"/>
              <a:gd name="T29" fmla="*/ 204 h 445"/>
              <a:gd name="T30" fmla="*/ 443 w 444"/>
              <a:gd name="T31" fmla="*/ 187 h 445"/>
              <a:gd name="T32" fmla="*/ 443 w 444"/>
              <a:gd name="T33" fmla="*/ 54 h 445"/>
              <a:gd name="T34" fmla="*/ 98 w 444"/>
              <a:gd name="T35" fmla="*/ 54 h 445"/>
              <a:gd name="T36" fmla="*/ 98 w 444"/>
              <a:gd name="T37" fmla="*/ 10 h 445"/>
              <a:gd name="T38" fmla="*/ 89 w 444"/>
              <a:gd name="T39" fmla="*/ 0 h 445"/>
              <a:gd name="T40" fmla="*/ 9 w 444"/>
              <a:gd name="T41" fmla="*/ 0 h 445"/>
              <a:gd name="T42" fmla="*/ 0 w 444"/>
              <a:gd name="T43" fmla="*/ 10 h 445"/>
              <a:gd name="T44" fmla="*/ 0 w 444"/>
              <a:gd name="T45" fmla="*/ 54 h 445"/>
              <a:gd name="T46" fmla="*/ 45 w 444"/>
              <a:gd name="T47" fmla="*/ 54 h 445"/>
              <a:gd name="T48" fmla="*/ 98 w 444"/>
              <a:gd name="T49" fmla="*/ 275 h 445"/>
              <a:gd name="T50" fmla="*/ 98 w 444"/>
              <a:gd name="T51" fmla="*/ 302 h 445"/>
              <a:gd name="T52" fmla="*/ 98 w 444"/>
              <a:gd name="T53" fmla="*/ 338 h 445"/>
              <a:gd name="T54" fmla="*/ 106 w 444"/>
              <a:gd name="T55" fmla="*/ 346 h 445"/>
              <a:gd name="T56" fmla="*/ 124 w 444"/>
              <a:gd name="T57" fmla="*/ 346 h 445"/>
              <a:gd name="T58" fmla="*/ 372 w 444"/>
              <a:gd name="T59" fmla="*/ 346 h 445"/>
              <a:gd name="T60" fmla="*/ 434 w 444"/>
              <a:gd name="T61" fmla="*/ 346 h 445"/>
              <a:gd name="T62" fmla="*/ 443 w 444"/>
              <a:gd name="T63" fmla="*/ 338 h 445"/>
              <a:gd name="T64" fmla="*/ 443 w 444"/>
              <a:gd name="T65" fmla="*/ 302 h 445"/>
              <a:gd name="T66" fmla="*/ 168 w 444"/>
              <a:gd name="T67" fmla="*/ 302 h 445"/>
              <a:gd name="T68" fmla="*/ 159 w 444"/>
              <a:gd name="T69" fmla="*/ 28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3619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21" grpId="0" autoUpdateAnimBg="0"/>
      <p:bldP spid="22" grpId="0" autoUpdateAnimBg="0"/>
      <p:bldP spid="23" grpId="0" autoUpdateAnimBg="0"/>
      <p:bldP spid="2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53E00D-FFD9-483D-88C9-0F4B0140F7F1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E8CCFD7-6924-4FCF-8BED-262132C56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AF4842-B4A7-4383-8BD1-445CA1707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EB51FDC-FFB2-4E86-8974-AF681E94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7FBF07-AA24-45A4-BA90-8763B2F96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232E34A-31E9-4018-93C2-8C5D415CEFC0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PA_库_组合 17">
            <a:extLst>
              <a:ext uri="{FF2B5EF4-FFF2-40B4-BE49-F238E27FC236}">
                <a16:creationId xmlns:a16="http://schemas.microsoft.com/office/drawing/2014/main" id="{9AD03911-8155-4895-B050-6658839B3DC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278766" y="1910443"/>
            <a:ext cx="4397828" cy="3363686"/>
            <a:chOff x="6760029" y="1910443"/>
            <a:chExt cx="4397828" cy="336368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760029" y="1910443"/>
              <a:ext cx="439782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760029" y="5274129"/>
              <a:ext cx="439782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A_库_圆角矩形 6">
            <a:extLst>
              <a:ext uri="{FF2B5EF4-FFF2-40B4-BE49-F238E27FC236}">
                <a16:creationId xmlns:a16="http://schemas.microsoft.com/office/drawing/2014/main" id="{21FB3601-E17B-4461-87BA-7D84DB7039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00103" y="3059408"/>
            <a:ext cx="2080260" cy="434486"/>
          </a:xfrm>
          <a:prstGeom prst="roundRect">
            <a:avLst>
              <a:gd name="adj" fmla="val 16989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PA_库_矩形 10"/>
          <p:cNvSpPr/>
          <p:nvPr>
            <p:custDataLst>
              <p:tags r:id="rId3"/>
            </p:custDataLst>
          </p:nvPr>
        </p:nvSpPr>
        <p:spPr>
          <a:xfrm>
            <a:off x="6454453" y="3712732"/>
            <a:ext cx="4100804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1500s.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PA_库_矩形 11"/>
          <p:cNvSpPr/>
          <p:nvPr>
            <p:custDataLst>
              <p:tags r:id="rId4"/>
            </p:custDataLst>
          </p:nvPr>
        </p:nvSpPr>
        <p:spPr>
          <a:xfrm>
            <a:off x="6454452" y="3076596"/>
            <a:ext cx="1968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</a:rPr>
              <a:t>上半年工作概述</a:t>
            </a:r>
          </a:p>
        </p:txBody>
      </p:sp>
      <p:grpSp>
        <p:nvGrpSpPr>
          <p:cNvPr id="15" name="PA_库_组合 14"/>
          <p:cNvGrpSpPr/>
          <p:nvPr>
            <p:custDataLst>
              <p:tags r:id="rId5"/>
            </p:custDataLst>
          </p:nvPr>
        </p:nvGrpSpPr>
        <p:grpSpPr>
          <a:xfrm>
            <a:off x="6629016" y="2259200"/>
            <a:ext cx="581370" cy="581370"/>
            <a:chOff x="7859456" y="1723253"/>
            <a:chExt cx="386272" cy="38627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" name="AutoShape 81"/>
            <p:cNvSpPr>
              <a:spLocks/>
            </p:cNvSpPr>
            <p:nvPr/>
          </p:nvSpPr>
          <p:spPr bwMode="auto">
            <a:xfrm>
              <a:off x="7859456" y="1723253"/>
              <a:ext cx="386272" cy="3862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AutoShape 82"/>
            <p:cNvSpPr>
              <a:spLocks/>
            </p:cNvSpPr>
            <p:nvPr/>
          </p:nvSpPr>
          <p:spPr bwMode="auto">
            <a:xfrm>
              <a:off x="7895771" y="2036893"/>
              <a:ext cx="36316" cy="363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F185599-F7D6-468F-8847-7E7A761BEB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741" y="-501728"/>
            <a:ext cx="10269442" cy="75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1" grpId="0" autoUpdateAnimBg="0"/>
      <p:bldP spid="1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D30B4E-8347-4B63-B1C4-6D1C2C4C4C72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65B5FA6-DE63-4208-9EBB-A9B250372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1FC4174-59F5-41EE-893C-F94ACBC47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1F00A66-79DA-43BE-9324-0F8BEBDD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FC0D59D-5B9E-498D-90C2-DF3703E1A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2D64D194-9721-4826-911D-56EC5FDFE81E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98992" y="2684660"/>
            <a:ext cx="10594016" cy="1555025"/>
          </a:xfrm>
          <a:prstGeom prst="rect">
            <a:avLst/>
          </a:prstGeom>
          <a:gradFill>
            <a:gsLst>
              <a:gs pos="13000">
                <a:srgbClr val="EB6EB2"/>
              </a:gs>
              <a:gs pos="84000">
                <a:srgbClr val="FCB75E"/>
              </a:gs>
            </a:gsLst>
            <a:lin ang="4200000" scaled="0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91364"/>
            <a:ext cx="3048000" cy="28510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1287024" y="3599767"/>
            <a:ext cx="1077274" cy="1077274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33917" y="3599767"/>
            <a:ext cx="1077274" cy="1077274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80810" y="3599767"/>
            <a:ext cx="1077274" cy="1077274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827702" y="3599767"/>
            <a:ext cx="1077274" cy="1077274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库_矩形 27"/>
          <p:cNvSpPr/>
          <p:nvPr>
            <p:custDataLst>
              <p:tags r:id="rId1"/>
            </p:custDataLst>
          </p:nvPr>
        </p:nvSpPr>
        <p:spPr>
          <a:xfrm>
            <a:off x="633976" y="4758605"/>
            <a:ext cx="2383370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</a:t>
            </a:r>
            <a:endParaRPr lang="zh-CN" altLang="en-US" sz="1200" dirty="0"/>
          </a:p>
        </p:txBody>
      </p:sp>
      <p:sp>
        <p:nvSpPr>
          <p:cNvPr id="29" name="PA_库_矩形 28"/>
          <p:cNvSpPr/>
          <p:nvPr>
            <p:custDataLst>
              <p:tags r:id="rId2"/>
            </p:custDataLst>
          </p:nvPr>
        </p:nvSpPr>
        <p:spPr>
          <a:xfrm>
            <a:off x="3480869" y="4758605"/>
            <a:ext cx="2383370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</a:t>
            </a:r>
            <a:endParaRPr lang="zh-CN" altLang="en-US" sz="1200" dirty="0"/>
          </a:p>
        </p:txBody>
      </p:sp>
      <p:sp>
        <p:nvSpPr>
          <p:cNvPr id="30" name="PA_库_矩形 29"/>
          <p:cNvSpPr/>
          <p:nvPr>
            <p:custDataLst>
              <p:tags r:id="rId3"/>
            </p:custDataLst>
          </p:nvPr>
        </p:nvSpPr>
        <p:spPr>
          <a:xfrm>
            <a:off x="6327762" y="4758605"/>
            <a:ext cx="2383370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</a:t>
            </a:r>
            <a:endParaRPr lang="zh-CN" altLang="en-US" sz="1200" dirty="0"/>
          </a:p>
        </p:txBody>
      </p:sp>
      <p:sp>
        <p:nvSpPr>
          <p:cNvPr id="31" name="PA_库_矩形 30"/>
          <p:cNvSpPr/>
          <p:nvPr>
            <p:custDataLst>
              <p:tags r:id="rId4"/>
            </p:custDataLst>
          </p:nvPr>
        </p:nvSpPr>
        <p:spPr>
          <a:xfrm>
            <a:off x="9174654" y="4758605"/>
            <a:ext cx="2383370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</a:t>
            </a:r>
            <a:endParaRPr lang="zh-CN" altLang="en-US" sz="12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505373" y="3915242"/>
            <a:ext cx="334362" cy="446324"/>
            <a:chOff x="1675136" y="4046167"/>
            <a:chExt cx="289869" cy="386932"/>
          </a:xfrm>
          <a:solidFill>
            <a:schemeClr val="bg1"/>
          </a:solidFill>
        </p:grpSpPr>
        <p:sp>
          <p:nvSpPr>
            <p:cNvPr id="36" name="AutoShape 108"/>
            <p:cNvSpPr>
              <a:spLocks/>
            </p:cNvSpPr>
            <p:nvPr/>
          </p:nvSpPr>
          <p:spPr bwMode="auto">
            <a:xfrm>
              <a:off x="1747108" y="4118799"/>
              <a:ext cx="145265" cy="1452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7" name="AutoShape 109"/>
            <p:cNvSpPr>
              <a:spLocks/>
            </p:cNvSpPr>
            <p:nvPr/>
          </p:nvSpPr>
          <p:spPr bwMode="auto">
            <a:xfrm>
              <a:off x="1675136" y="4046167"/>
              <a:ext cx="289869" cy="3869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143558" y="3915623"/>
            <a:ext cx="445562" cy="445562"/>
            <a:chOff x="3945229" y="2500418"/>
            <a:chExt cx="386272" cy="386272"/>
          </a:xfrm>
          <a:solidFill>
            <a:schemeClr val="bg1"/>
          </a:solidFill>
        </p:grpSpPr>
        <p:sp>
          <p:nvSpPr>
            <p:cNvPr id="39" name="AutoShape 126"/>
            <p:cNvSpPr>
              <a:spLocks/>
            </p:cNvSpPr>
            <p:nvPr/>
          </p:nvSpPr>
          <p:spPr bwMode="auto">
            <a:xfrm>
              <a:off x="3945229" y="2500418"/>
              <a:ext cx="386272" cy="3862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0" name="AutoShape 127"/>
            <p:cNvSpPr>
              <a:spLocks/>
            </p:cNvSpPr>
            <p:nvPr/>
          </p:nvSpPr>
          <p:spPr bwMode="auto">
            <a:xfrm>
              <a:off x="4101718" y="2560506"/>
              <a:ext cx="91120" cy="90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296285" y="3915623"/>
            <a:ext cx="446324" cy="445562"/>
            <a:chOff x="3172025" y="2500418"/>
            <a:chExt cx="386932" cy="386272"/>
          </a:xfrm>
          <a:solidFill>
            <a:schemeClr val="bg1"/>
          </a:solidFill>
        </p:grpSpPr>
        <p:sp>
          <p:nvSpPr>
            <p:cNvPr id="42" name="AutoShape 128"/>
            <p:cNvSpPr>
              <a:spLocks/>
            </p:cNvSpPr>
            <p:nvPr/>
          </p:nvSpPr>
          <p:spPr bwMode="auto">
            <a:xfrm>
              <a:off x="3172025" y="2500418"/>
              <a:ext cx="386932" cy="3862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129"/>
            <p:cNvSpPr>
              <a:spLocks/>
            </p:cNvSpPr>
            <p:nvPr/>
          </p:nvSpPr>
          <p:spPr bwMode="auto">
            <a:xfrm>
              <a:off x="3413692" y="2548620"/>
              <a:ext cx="96403" cy="96403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30680" y="3915623"/>
            <a:ext cx="389962" cy="445562"/>
            <a:chOff x="1650708" y="2500418"/>
            <a:chExt cx="338071" cy="386272"/>
          </a:xfrm>
          <a:solidFill>
            <a:schemeClr val="bg1"/>
          </a:solidFill>
        </p:grpSpPr>
        <p:sp>
          <p:nvSpPr>
            <p:cNvPr id="45" name="AutoShape 131"/>
            <p:cNvSpPr>
              <a:spLocks/>
            </p:cNvSpPr>
            <p:nvPr/>
          </p:nvSpPr>
          <p:spPr bwMode="auto">
            <a:xfrm>
              <a:off x="1650708" y="2500418"/>
              <a:ext cx="338071" cy="3862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6" name="AutoShape 132"/>
            <p:cNvSpPr>
              <a:spLocks/>
            </p:cNvSpPr>
            <p:nvPr/>
          </p:nvSpPr>
          <p:spPr bwMode="auto">
            <a:xfrm>
              <a:off x="1723338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AutoShape 133"/>
            <p:cNvSpPr>
              <a:spLocks/>
            </p:cNvSpPr>
            <p:nvPr/>
          </p:nvSpPr>
          <p:spPr bwMode="auto">
            <a:xfrm>
              <a:off x="1795970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8" name="AutoShape 134"/>
            <p:cNvSpPr>
              <a:spLocks/>
            </p:cNvSpPr>
            <p:nvPr/>
          </p:nvSpPr>
          <p:spPr bwMode="auto">
            <a:xfrm>
              <a:off x="1867943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2D3B1ECE-F810-4170-8E1C-70CC9642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0" b="6460"/>
          <a:stretch>
            <a:fillRect/>
          </a:stretch>
        </p:blipFill>
        <p:spPr>
          <a:xfrm>
            <a:off x="4674869" y="791832"/>
            <a:ext cx="2838451" cy="1646868"/>
          </a:xfrm>
        </p:spPr>
      </p:pic>
    </p:spTree>
    <p:extLst>
      <p:ext uri="{BB962C8B-B14F-4D97-AF65-F5344CB8AC3E}">
        <p14:creationId xmlns:p14="http://schemas.microsoft.com/office/powerpoint/2010/main" val="37915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E81476-2DC7-4C83-9F90-5CC8D50861AB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E08C656-F589-4FA8-A0D9-911153B5D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E9B809D-D737-4126-88BC-2B477FE9F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0AD134E-D951-4E55-8869-15142D5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D4D03DD-3F16-4352-AEED-9DD4C3C37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A6693CD-948D-4F6F-AFA1-65E09BC4373D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D0392B6C-F19A-4FE3-A56A-2EC42CE882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0" b="21050"/>
          <a:stretch>
            <a:fillRect/>
          </a:stretch>
        </p:blipFill>
        <p:spPr>
          <a:xfrm>
            <a:off x="798992" y="851441"/>
            <a:ext cx="10594016" cy="3918678"/>
          </a:xfrm>
          <a:custGeom>
            <a:avLst/>
            <a:gdLst>
              <a:gd name="connsiteX0" fmla="*/ 0 w 12435840"/>
              <a:gd name="connsiteY0" fmla="*/ 0 h 4770120"/>
              <a:gd name="connsiteX1" fmla="*/ 12435840 w 12435840"/>
              <a:gd name="connsiteY1" fmla="*/ 0 h 4770120"/>
              <a:gd name="connsiteX2" fmla="*/ 12435840 w 12435840"/>
              <a:gd name="connsiteY2" fmla="*/ 4770120 h 4770120"/>
              <a:gd name="connsiteX3" fmla="*/ 0 w 12435840"/>
              <a:gd name="connsiteY3" fmla="*/ 4770120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840" h="4770120">
                <a:moveTo>
                  <a:pt x="0" y="0"/>
                </a:moveTo>
                <a:lnTo>
                  <a:pt x="12435840" y="0"/>
                </a:lnTo>
                <a:lnTo>
                  <a:pt x="12435840" y="4770120"/>
                </a:lnTo>
                <a:lnTo>
                  <a:pt x="0" y="477012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1116335" y="5111991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4" name="PA_库_组合 23"/>
          <p:cNvGrpSpPr/>
          <p:nvPr>
            <p:custDataLst>
              <p:tags r:id="rId1"/>
            </p:custDataLst>
          </p:nvPr>
        </p:nvGrpSpPr>
        <p:grpSpPr>
          <a:xfrm>
            <a:off x="1329421" y="5111991"/>
            <a:ext cx="5375832" cy="653531"/>
            <a:chOff x="701695" y="205450"/>
            <a:chExt cx="5375832" cy="653531"/>
          </a:xfrm>
        </p:grpSpPr>
        <p:sp>
          <p:nvSpPr>
            <p:cNvPr id="25" name="矩形 24"/>
            <p:cNvSpPr/>
            <p:nvPr/>
          </p:nvSpPr>
          <p:spPr>
            <a:xfrm>
              <a:off x="701696" y="520427"/>
              <a:ext cx="53758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is simply dummy text of the printing.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01695" y="205450"/>
              <a:ext cx="29928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上半年工作概述</a:t>
              </a:r>
            </a:p>
          </p:txBody>
        </p:sp>
      </p:grpSp>
      <p:sp>
        <p:nvSpPr>
          <p:cNvPr id="12" name="PA_库_椭圆 11"/>
          <p:cNvSpPr/>
          <p:nvPr>
            <p:custDataLst>
              <p:tags r:id="rId2"/>
            </p:custDataLst>
          </p:nvPr>
        </p:nvSpPr>
        <p:spPr>
          <a:xfrm>
            <a:off x="4115586" y="4265302"/>
            <a:ext cx="1127760" cy="1127760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PA_库_椭圆 12"/>
          <p:cNvSpPr/>
          <p:nvPr>
            <p:custDataLst>
              <p:tags r:id="rId3"/>
            </p:custDataLst>
          </p:nvPr>
        </p:nvSpPr>
        <p:spPr>
          <a:xfrm>
            <a:off x="6498569" y="4265302"/>
            <a:ext cx="1127760" cy="1127760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椭圆 13"/>
          <p:cNvSpPr/>
          <p:nvPr>
            <p:custDataLst>
              <p:tags r:id="rId4"/>
            </p:custDataLst>
          </p:nvPr>
        </p:nvSpPr>
        <p:spPr>
          <a:xfrm>
            <a:off x="8881552" y="4265302"/>
            <a:ext cx="1127760" cy="1127760"/>
          </a:xfrm>
          <a:prstGeom prst="ellipse">
            <a:avLst/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库_任意多边形 79">
            <a:extLst>
              <a:ext uri="{FF2B5EF4-FFF2-40B4-BE49-F238E27FC236}">
                <a16:creationId xmlns:a16="http://schemas.microsoft.com/office/drawing/2014/main" id="{2B14381E-7854-4EBC-B0E4-889093F107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90264" y="4638530"/>
            <a:ext cx="378404" cy="381304"/>
          </a:xfrm>
          <a:custGeom>
            <a:avLst/>
            <a:gdLst>
              <a:gd name="T0" fmla="*/ 239 w 479"/>
              <a:gd name="T1" fmla="*/ 0 h 479"/>
              <a:gd name="T2" fmla="*/ 239 w 479"/>
              <a:gd name="T3" fmla="*/ 0 h 479"/>
              <a:gd name="T4" fmla="*/ 0 w 479"/>
              <a:gd name="T5" fmla="*/ 239 h 479"/>
              <a:gd name="T6" fmla="*/ 239 w 479"/>
              <a:gd name="T7" fmla="*/ 478 h 479"/>
              <a:gd name="T8" fmla="*/ 478 w 479"/>
              <a:gd name="T9" fmla="*/ 239 h 479"/>
              <a:gd name="T10" fmla="*/ 239 w 479"/>
              <a:gd name="T11" fmla="*/ 0 h 479"/>
              <a:gd name="T12" fmla="*/ 443 w 479"/>
              <a:gd name="T13" fmla="*/ 239 h 479"/>
              <a:gd name="T14" fmla="*/ 443 w 479"/>
              <a:gd name="T15" fmla="*/ 239 h 479"/>
              <a:gd name="T16" fmla="*/ 399 w 479"/>
              <a:gd name="T17" fmla="*/ 363 h 479"/>
              <a:gd name="T18" fmla="*/ 390 w 479"/>
              <a:gd name="T19" fmla="*/ 328 h 479"/>
              <a:gd name="T20" fmla="*/ 399 w 479"/>
              <a:gd name="T21" fmla="*/ 257 h 479"/>
              <a:gd name="T22" fmla="*/ 372 w 479"/>
              <a:gd name="T23" fmla="*/ 204 h 479"/>
              <a:gd name="T24" fmla="*/ 319 w 479"/>
              <a:gd name="T25" fmla="*/ 178 h 479"/>
              <a:gd name="T26" fmla="*/ 346 w 479"/>
              <a:gd name="T27" fmla="*/ 88 h 479"/>
              <a:gd name="T28" fmla="*/ 293 w 479"/>
              <a:gd name="T29" fmla="*/ 62 h 479"/>
              <a:gd name="T30" fmla="*/ 301 w 479"/>
              <a:gd name="T31" fmla="*/ 53 h 479"/>
              <a:gd name="T32" fmla="*/ 443 w 479"/>
              <a:gd name="T33" fmla="*/ 239 h 479"/>
              <a:gd name="T34" fmla="*/ 212 w 479"/>
              <a:gd name="T35" fmla="*/ 44 h 479"/>
              <a:gd name="T36" fmla="*/ 212 w 479"/>
              <a:gd name="T37" fmla="*/ 44 h 479"/>
              <a:gd name="T38" fmla="*/ 186 w 479"/>
              <a:gd name="T39" fmla="*/ 62 h 479"/>
              <a:gd name="T40" fmla="*/ 150 w 479"/>
              <a:gd name="T41" fmla="*/ 88 h 479"/>
              <a:gd name="T42" fmla="*/ 115 w 479"/>
              <a:gd name="T43" fmla="*/ 133 h 479"/>
              <a:gd name="T44" fmla="*/ 133 w 479"/>
              <a:gd name="T45" fmla="*/ 159 h 479"/>
              <a:gd name="T46" fmla="*/ 177 w 479"/>
              <a:gd name="T47" fmla="*/ 159 h 479"/>
              <a:gd name="T48" fmla="*/ 248 w 479"/>
              <a:gd name="T49" fmla="*/ 239 h 479"/>
              <a:gd name="T50" fmla="*/ 186 w 479"/>
              <a:gd name="T51" fmla="*/ 292 h 479"/>
              <a:gd name="T52" fmla="*/ 177 w 479"/>
              <a:gd name="T53" fmla="*/ 337 h 479"/>
              <a:gd name="T54" fmla="*/ 177 w 479"/>
              <a:gd name="T55" fmla="*/ 390 h 479"/>
              <a:gd name="T56" fmla="*/ 133 w 479"/>
              <a:gd name="T57" fmla="*/ 345 h 479"/>
              <a:gd name="T58" fmla="*/ 124 w 479"/>
              <a:gd name="T59" fmla="*/ 284 h 479"/>
              <a:gd name="T60" fmla="*/ 88 w 479"/>
              <a:gd name="T61" fmla="*/ 239 h 479"/>
              <a:gd name="T62" fmla="*/ 106 w 479"/>
              <a:gd name="T63" fmla="*/ 186 h 479"/>
              <a:gd name="T64" fmla="*/ 53 w 479"/>
              <a:gd name="T65" fmla="*/ 169 h 479"/>
              <a:gd name="T66" fmla="*/ 212 w 479"/>
              <a:gd name="T67" fmla="*/ 44 h 479"/>
              <a:gd name="T68" fmla="*/ 177 w 479"/>
              <a:gd name="T69" fmla="*/ 434 h 479"/>
              <a:gd name="T70" fmla="*/ 177 w 479"/>
              <a:gd name="T71" fmla="*/ 434 h 479"/>
              <a:gd name="T72" fmla="*/ 204 w 479"/>
              <a:gd name="T73" fmla="*/ 416 h 479"/>
              <a:gd name="T74" fmla="*/ 239 w 479"/>
              <a:gd name="T75" fmla="*/ 407 h 479"/>
              <a:gd name="T76" fmla="*/ 293 w 479"/>
              <a:gd name="T77" fmla="*/ 390 h 479"/>
              <a:gd name="T78" fmla="*/ 354 w 479"/>
              <a:gd name="T79" fmla="*/ 407 h 479"/>
              <a:gd name="T80" fmla="*/ 239 w 479"/>
              <a:gd name="T81" fmla="*/ 443 h 479"/>
              <a:gd name="T82" fmla="*/ 177 w 479"/>
              <a:gd name="T83" fmla="*/ 43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29" name="PA_库_任意多边形 117">
            <a:extLst>
              <a:ext uri="{FF2B5EF4-FFF2-40B4-BE49-F238E27FC236}">
                <a16:creationId xmlns:a16="http://schemas.microsoft.com/office/drawing/2014/main" id="{30A9D4E7-A0D5-4859-ABF4-F68160639AD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61837" y="4659557"/>
            <a:ext cx="367190" cy="339250"/>
          </a:xfrm>
          <a:custGeom>
            <a:avLst/>
            <a:gdLst>
              <a:gd name="T0" fmla="*/ 266 w 462"/>
              <a:gd name="T1" fmla="*/ 0 h 427"/>
              <a:gd name="T2" fmla="*/ 266 w 462"/>
              <a:gd name="T3" fmla="*/ 0 h 427"/>
              <a:gd name="T4" fmla="*/ 266 w 462"/>
              <a:gd name="T5" fmla="*/ 0 h 427"/>
              <a:gd name="T6" fmla="*/ 71 w 462"/>
              <a:gd name="T7" fmla="*/ 80 h 427"/>
              <a:gd name="T8" fmla="*/ 80 w 462"/>
              <a:gd name="T9" fmla="*/ 143 h 427"/>
              <a:gd name="T10" fmla="*/ 0 w 462"/>
              <a:gd name="T11" fmla="*/ 240 h 427"/>
              <a:gd name="T12" fmla="*/ 115 w 462"/>
              <a:gd name="T13" fmla="*/ 319 h 427"/>
              <a:gd name="T14" fmla="*/ 231 w 462"/>
              <a:gd name="T15" fmla="*/ 266 h 427"/>
              <a:gd name="T16" fmla="*/ 231 w 462"/>
              <a:gd name="T17" fmla="*/ 249 h 427"/>
              <a:gd name="T18" fmla="*/ 266 w 462"/>
              <a:gd name="T19" fmla="*/ 213 h 427"/>
              <a:gd name="T20" fmla="*/ 302 w 462"/>
              <a:gd name="T21" fmla="*/ 249 h 427"/>
              <a:gd name="T22" fmla="*/ 266 w 462"/>
              <a:gd name="T23" fmla="*/ 284 h 427"/>
              <a:gd name="T24" fmla="*/ 115 w 462"/>
              <a:gd name="T25" fmla="*/ 355 h 427"/>
              <a:gd name="T26" fmla="*/ 115 w 462"/>
              <a:gd name="T27" fmla="*/ 372 h 427"/>
              <a:gd name="T28" fmla="*/ 266 w 462"/>
              <a:gd name="T29" fmla="*/ 426 h 427"/>
              <a:gd name="T30" fmla="*/ 266 w 462"/>
              <a:gd name="T31" fmla="*/ 426 h 427"/>
              <a:gd name="T32" fmla="*/ 408 w 462"/>
              <a:gd name="T33" fmla="*/ 372 h 427"/>
              <a:gd name="T34" fmla="*/ 453 w 462"/>
              <a:gd name="T35" fmla="*/ 80 h 427"/>
              <a:gd name="T36" fmla="*/ 266 w 462"/>
              <a:gd name="T37" fmla="*/ 0 h 427"/>
              <a:gd name="T38" fmla="*/ 36 w 462"/>
              <a:gd name="T39" fmla="*/ 231 h 427"/>
              <a:gd name="T40" fmla="*/ 36 w 462"/>
              <a:gd name="T41" fmla="*/ 231 h 427"/>
              <a:gd name="T42" fmla="*/ 89 w 462"/>
              <a:gd name="T43" fmla="*/ 178 h 427"/>
              <a:gd name="T44" fmla="*/ 106 w 462"/>
              <a:gd name="T45" fmla="*/ 284 h 427"/>
              <a:gd name="T46" fmla="*/ 36 w 462"/>
              <a:gd name="T47" fmla="*/ 231 h 427"/>
              <a:gd name="T48" fmla="*/ 266 w 462"/>
              <a:gd name="T49" fmla="*/ 133 h 427"/>
              <a:gd name="T50" fmla="*/ 266 w 462"/>
              <a:gd name="T51" fmla="*/ 133 h 427"/>
              <a:gd name="T52" fmla="*/ 106 w 462"/>
              <a:gd name="T53" fmla="*/ 80 h 427"/>
              <a:gd name="T54" fmla="*/ 266 w 462"/>
              <a:gd name="T55" fmla="*/ 36 h 427"/>
              <a:gd name="T56" fmla="*/ 416 w 462"/>
              <a:gd name="T57" fmla="*/ 80 h 427"/>
              <a:gd name="T58" fmla="*/ 266 w 462"/>
              <a:gd name="T59" fmla="*/ 13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27">
                <a:moveTo>
                  <a:pt x="266" y="0"/>
                </a:moveTo>
                <a:lnTo>
                  <a:pt x="266" y="0"/>
                </a:lnTo>
                <a:lnTo>
                  <a:pt x="266" y="0"/>
                </a:lnTo>
                <a:cubicBezTo>
                  <a:pt x="142" y="0"/>
                  <a:pt x="62" y="45"/>
                  <a:pt x="71" y="80"/>
                </a:cubicBezTo>
                <a:cubicBezTo>
                  <a:pt x="71" y="89"/>
                  <a:pt x="71" y="116"/>
                  <a:pt x="80" y="143"/>
                </a:cubicBezTo>
                <a:cubicBezTo>
                  <a:pt x="18" y="169"/>
                  <a:pt x="0" y="205"/>
                  <a:pt x="0" y="240"/>
                </a:cubicBezTo>
                <a:cubicBezTo>
                  <a:pt x="9" y="275"/>
                  <a:pt x="36" y="311"/>
                  <a:pt x="115" y="319"/>
                </a:cubicBezTo>
                <a:cubicBezTo>
                  <a:pt x="151" y="319"/>
                  <a:pt x="204" y="302"/>
                  <a:pt x="231" y="266"/>
                </a:cubicBezTo>
                <a:cubicBezTo>
                  <a:pt x="231" y="258"/>
                  <a:pt x="231" y="249"/>
                  <a:pt x="231" y="249"/>
                </a:cubicBezTo>
                <a:cubicBezTo>
                  <a:pt x="231" y="222"/>
                  <a:pt x="249" y="213"/>
                  <a:pt x="266" y="213"/>
                </a:cubicBezTo>
                <a:cubicBezTo>
                  <a:pt x="284" y="213"/>
                  <a:pt x="302" y="222"/>
                  <a:pt x="302" y="249"/>
                </a:cubicBezTo>
                <a:cubicBezTo>
                  <a:pt x="302" y="266"/>
                  <a:pt x="284" y="284"/>
                  <a:pt x="266" y="284"/>
                </a:cubicBezTo>
                <a:cubicBezTo>
                  <a:pt x="222" y="328"/>
                  <a:pt x="169" y="355"/>
                  <a:pt x="115" y="355"/>
                </a:cubicBezTo>
                <a:cubicBezTo>
                  <a:pt x="115" y="364"/>
                  <a:pt x="115" y="364"/>
                  <a:pt x="115" y="372"/>
                </a:cubicBezTo>
                <a:cubicBezTo>
                  <a:pt x="115" y="381"/>
                  <a:pt x="178" y="426"/>
                  <a:pt x="266" y="426"/>
                </a:cubicBezTo>
                <a:lnTo>
                  <a:pt x="266" y="426"/>
                </a:lnTo>
                <a:cubicBezTo>
                  <a:pt x="355" y="426"/>
                  <a:pt x="408" y="381"/>
                  <a:pt x="408" y="372"/>
                </a:cubicBezTo>
                <a:cubicBezTo>
                  <a:pt x="416" y="355"/>
                  <a:pt x="453" y="116"/>
                  <a:pt x="453" y="80"/>
                </a:cubicBezTo>
                <a:cubicBezTo>
                  <a:pt x="461" y="45"/>
                  <a:pt x="381" y="0"/>
                  <a:pt x="266" y="0"/>
                </a:cubicBezTo>
                <a:close/>
                <a:moveTo>
                  <a:pt x="36" y="231"/>
                </a:moveTo>
                <a:lnTo>
                  <a:pt x="36" y="231"/>
                </a:lnTo>
                <a:cubicBezTo>
                  <a:pt x="36" y="222"/>
                  <a:pt x="53" y="196"/>
                  <a:pt x="89" y="178"/>
                </a:cubicBezTo>
                <a:cubicBezTo>
                  <a:pt x="89" y="213"/>
                  <a:pt x="98" y="249"/>
                  <a:pt x="106" y="284"/>
                </a:cubicBezTo>
                <a:cubicBezTo>
                  <a:pt x="62" y="275"/>
                  <a:pt x="44" y="258"/>
                  <a:pt x="36" y="231"/>
                </a:cubicBezTo>
                <a:close/>
                <a:moveTo>
                  <a:pt x="266" y="133"/>
                </a:moveTo>
                <a:lnTo>
                  <a:pt x="266" y="133"/>
                </a:lnTo>
                <a:cubicBezTo>
                  <a:pt x="178" y="133"/>
                  <a:pt x="106" y="98"/>
                  <a:pt x="106" y="80"/>
                </a:cubicBezTo>
                <a:cubicBezTo>
                  <a:pt x="106" y="71"/>
                  <a:pt x="178" y="36"/>
                  <a:pt x="266" y="36"/>
                </a:cubicBezTo>
                <a:cubicBezTo>
                  <a:pt x="355" y="36"/>
                  <a:pt x="416" y="71"/>
                  <a:pt x="416" y="80"/>
                </a:cubicBezTo>
                <a:cubicBezTo>
                  <a:pt x="416" y="98"/>
                  <a:pt x="355" y="133"/>
                  <a:pt x="266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30" name="PA_库_任意多边形 119">
            <a:extLst>
              <a:ext uri="{FF2B5EF4-FFF2-40B4-BE49-F238E27FC236}">
                <a16:creationId xmlns:a16="http://schemas.microsoft.com/office/drawing/2014/main" id="{35200994-9408-422D-8339-4FCA2C1DE81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64839" y="4652549"/>
            <a:ext cx="395220" cy="353266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9038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_库_图片 2">
            <a:extLst>
              <a:ext uri="{FF2B5EF4-FFF2-40B4-BE49-F238E27FC236}">
                <a16:creationId xmlns:a16="http://schemas.microsoft.com/office/drawing/2014/main" id="{429DA9F8-D568-4D51-B02C-56E4E3D220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22" y="-800100"/>
            <a:ext cx="10859002" cy="79905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34E9031-AB47-4308-ADED-AF82FE70D82A}"/>
              </a:ext>
            </a:extLst>
          </p:cNvPr>
          <p:cNvSpPr/>
          <p:nvPr/>
        </p:nvSpPr>
        <p:spPr>
          <a:xfrm>
            <a:off x="1348368" y="3102032"/>
            <a:ext cx="4576823" cy="89069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CB75E"/>
                </a:solidFill>
              </a:rPr>
              <a:t>Lorem Ipsum is simply dummy text of the printing and typesetting industry. Lorem Ipsum has been the industry's standard. Lorem Ipsum is simply dummy text of the printing and more.</a:t>
            </a: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3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795574" y="4004398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78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C91C84-90CA-4919-920E-B367BB4E1943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0990522-338C-4635-9D71-6EA80E8C0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6C14392-48A7-44D5-8C8A-B383B040C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D004E93-C912-4779-BFE2-1EEA63D2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A35F450-C102-424F-B7EC-7D39E31E2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4B9EA7F-5E3C-41CF-8ED4-C0462E4A754B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74900" y="2273300"/>
            <a:ext cx="7592155" cy="2809875"/>
            <a:chOff x="2374900" y="2273300"/>
            <a:chExt cx="7592155" cy="2809875"/>
          </a:xfrm>
        </p:grpSpPr>
        <p:sp>
          <p:nvSpPr>
            <p:cNvPr id="3" name="矩形 2"/>
            <p:cNvSpPr/>
            <p:nvPr/>
          </p:nvSpPr>
          <p:spPr>
            <a:xfrm>
              <a:off x="2374900" y="2273300"/>
              <a:ext cx="7569200" cy="2781300"/>
            </a:xfrm>
            <a:prstGeom prst="rect">
              <a:avLst/>
            </a:prstGeom>
            <a:gradFill flip="none" rotWithShape="1"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667422" y="4775200"/>
              <a:ext cx="279400" cy="279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66239" y="4713843"/>
              <a:ext cx="30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&gt;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Shape 806"/>
          <p:cNvSpPr txBox="1">
            <a:spLocks/>
          </p:cNvSpPr>
          <p:nvPr/>
        </p:nvSpPr>
        <p:spPr>
          <a:xfrm>
            <a:off x="7013577" y="2554843"/>
            <a:ext cx="1763124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rPr>
              <a:t>Our focus</a:t>
            </a:r>
          </a:p>
        </p:txBody>
      </p:sp>
      <p:sp>
        <p:nvSpPr>
          <p:cNvPr id="12" name="矩形 11"/>
          <p:cNvSpPr/>
          <p:nvPr/>
        </p:nvSpPr>
        <p:spPr>
          <a:xfrm>
            <a:off x="7013576" y="3067040"/>
            <a:ext cx="280352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passages of Lorem Ipsum available, but the majority have suffered alteration in some form.</a:t>
            </a:r>
          </a:p>
        </p:txBody>
      </p:sp>
      <p:sp>
        <p:nvSpPr>
          <p:cNvPr id="13" name="矩形 12"/>
          <p:cNvSpPr/>
          <p:nvPr/>
        </p:nvSpPr>
        <p:spPr>
          <a:xfrm>
            <a:off x="4660730" y="5247607"/>
            <a:ext cx="2870540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797979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VARIATIONS OF PASSAGES</a:t>
            </a:r>
          </a:p>
        </p:txBody>
      </p:sp>
      <p:sp>
        <p:nvSpPr>
          <p:cNvPr id="14" name="矩形 13"/>
          <p:cNvSpPr/>
          <p:nvPr/>
        </p:nvSpPr>
        <p:spPr>
          <a:xfrm>
            <a:off x="2128517" y="5541050"/>
            <a:ext cx="7934967" cy="341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797979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Have suffered alteration in some form, by injected humor, or randomized  words which look even slightly .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27400" y="5477550"/>
            <a:ext cx="1333330" cy="0"/>
          </a:xfrm>
          <a:prstGeom prst="line">
            <a:avLst/>
          </a:prstGeom>
          <a:ln>
            <a:solidFill>
              <a:srgbClr val="BCBA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31270" y="5477550"/>
            <a:ext cx="1333330" cy="0"/>
          </a:xfrm>
          <a:prstGeom prst="line">
            <a:avLst/>
          </a:prstGeom>
          <a:ln>
            <a:solidFill>
              <a:srgbClr val="BCBA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62211" y="1216972"/>
            <a:ext cx="466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上半年存在主要问题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277" y="2055368"/>
            <a:ext cx="4225923" cy="28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fill="hold" nodeType="withEffect" p14:presetBounceEnd="1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nodeType="withEffect" p14:presetBounceEnd="1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xit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/>
          <p:bldP spid="12" grpId="0"/>
          <p:bldP spid="13" grpId="0"/>
          <p:bldP spid="14" grpId="0"/>
          <p:bldP spid="1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BE5873-8218-4F46-BD65-21FA01551522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8F9D9CC-EAF9-4FD3-B11B-884637840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9705673-16DD-43F5-AF92-6B8ECD2D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B1800EC-F423-4A79-8D16-0F6E3BCCE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2C9528B-D188-4259-96B5-0632653D0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BE8344A-E654-4974-B689-9D80DA69E88D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Shape 806"/>
          <p:cNvSpPr txBox="1">
            <a:spLocks/>
          </p:cNvSpPr>
          <p:nvPr/>
        </p:nvSpPr>
        <p:spPr>
          <a:xfrm>
            <a:off x="994996" y="1670881"/>
            <a:ext cx="164907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accent3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rPr>
              <a:t>overview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8200" y="1147661"/>
            <a:ext cx="466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上半年存在主要问题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8849" y="3043118"/>
            <a:ext cx="4984955" cy="2218251"/>
          </a:xfrm>
          <a:prstGeom prst="rect">
            <a:avLst/>
          </a:prstGeom>
          <a:effectLst>
            <a:outerShdw blurRad="215900" dist="381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0274967" y="3043117"/>
            <a:ext cx="1143121" cy="2218252"/>
          </a:xfrm>
          <a:prstGeom prst="rect">
            <a:avLst/>
          </a:prstGeom>
          <a:gradFill flip="none" rotWithShape="1">
            <a:gsLst>
              <a:gs pos="100000">
                <a:srgbClr val="F5BF2E"/>
              </a:gs>
              <a:gs pos="0">
                <a:srgbClr val="EB6EB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8074" y="4338039"/>
            <a:ext cx="3671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passages of Lorem Ipsum available, but the majority have suffered alteration in some form.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864618" y="3783567"/>
            <a:ext cx="1764532" cy="388382"/>
            <a:chOff x="2864618" y="3783567"/>
            <a:chExt cx="1764532" cy="388382"/>
          </a:xfrm>
        </p:grpSpPr>
        <p:sp>
          <p:nvSpPr>
            <p:cNvPr id="12" name="矩形 11"/>
            <p:cNvSpPr/>
            <p:nvPr/>
          </p:nvSpPr>
          <p:spPr>
            <a:xfrm>
              <a:off x="2864618" y="3783567"/>
              <a:ext cx="1707382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Shape 884"/>
            <p:cNvSpPr/>
            <p:nvPr/>
          </p:nvSpPr>
          <p:spPr>
            <a:xfrm>
              <a:off x="2921768" y="3802617"/>
              <a:ext cx="1707382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sz="20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What we do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65284" y="3057631"/>
            <a:ext cx="506716" cy="506716"/>
            <a:chOff x="10904538" y="3681413"/>
            <a:chExt cx="574675" cy="574675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904538" y="3681413"/>
              <a:ext cx="57467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10914063" y="3694113"/>
              <a:ext cx="550863" cy="406400"/>
            </a:xfrm>
            <a:custGeom>
              <a:avLst/>
              <a:gdLst>
                <a:gd name="T0" fmla="*/ 0 w 184"/>
                <a:gd name="T1" fmla="*/ 128 h 136"/>
                <a:gd name="T2" fmla="*/ 9 w 184"/>
                <a:gd name="T3" fmla="*/ 136 h 136"/>
                <a:gd name="T4" fmla="*/ 177 w 184"/>
                <a:gd name="T5" fmla="*/ 136 h 136"/>
                <a:gd name="T6" fmla="*/ 184 w 184"/>
                <a:gd name="T7" fmla="*/ 128 h 136"/>
                <a:gd name="T8" fmla="*/ 184 w 184"/>
                <a:gd name="T9" fmla="*/ 8 h 136"/>
                <a:gd name="T10" fmla="*/ 176 w 184"/>
                <a:gd name="T11" fmla="*/ 0 h 136"/>
                <a:gd name="T12" fmla="*/ 8 w 184"/>
                <a:gd name="T13" fmla="*/ 0 h 136"/>
                <a:gd name="T14" fmla="*/ 0 w 184"/>
                <a:gd name="T15" fmla="*/ 8 h 136"/>
                <a:gd name="T16" fmla="*/ 0 w 184"/>
                <a:gd name="T17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6">
                  <a:moveTo>
                    <a:pt x="0" y="128"/>
                  </a:moveTo>
                  <a:cubicBezTo>
                    <a:pt x="0" y="132"/>
                    <a:pt x="4" y="136"/>
                    <a:pt x="9" y="136"/>
                  </a:cubicBezTo>
                  <a:cubicBezTo>
                    <a:pt x="177" y="136"/>
                    <a:pt x="177" y="136"/>
                    <a:pt x="177" y="136"/>
                  </a:cubicBezTo>
                  <a:cubicBezTo>
                    <a:pt x="181" y="136"/>
                    <a:pt x="184" y="132"/>
                    <a:pt x="184" y="12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3"/>
                    <a:pt x="181" y="0"/>
                    <a:pt x="17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128"/>
                  </a:lnTo>
                  <a:close/>
                </a:path>
              </a:pathLst>
            </a:custGeom>
            <a:noFill/>
            <a:ln w="23813" cap="rnd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Line 6"/>
            <p:cNvSpPr>
              <a:spLocks noChangeShapeType="1"/>
            </p:cNvSpPr>
            <p:nvPr/>
          </p:nvSpPr>
          <p:spPr bwMode="auto">
            <a:xfrm>
              <a:off x="10917238" y="4029076"/>
              <a:ext cx="547688" cy="0"/>
            </a:xfrm>
            <a:prstGeom prst="line">
              <a:avLst/>
            </a:prstGeom>
            <a:noFill/>
            <a:ln w="23813" cap="rnd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1152188" y="4113213"/>
              <a:ext cx="73025" cy="82550"/>
            </a:xfrm>
            <a:custGeom>
              <a:avLst/>
              <a:gdLst>
                <a:gd name="T0" fmla="*/ 46 w 46"/>
                <a:gd name="T1" fmla="*/ 0 h 52"/>
                <a:gd name="T2" fmla="*/ 46 w 46"/>
                <a:gd name="T3" fmla="*/ 52 h 52"/>
                <a:gd name="T4" fmla="*/ 0 w 46"/>
                <a:gd name="T5" fmla="*/ 52 h 52"/>
                <a:gd name="T6" fmla="*/ 0 w 46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52">
                  <a:moveTo>
                    <a:pt x="46" y="0"/>
                  </a:moveTo>
                  <a:lnTo>
                    <a:pt x="46" y="52"/>
                  </a:ln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23813" cap="rnd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1080751" y="4151313"/>
              <a:ext cx="215900" cy="93663"/>
            </a:xfrm>
            <a:custGeom>
              <a:avLst/>
              <a:gdLst>
                <a:gd name="T0" fmla="*/ 52 w 72"/>
                <a:gd name="T1" fmla="*/ 0 h 31"/>
                <a:gd name="T2" fmla="*/ 72 w 72"/>
                <a:gd name="T3" fmla="*/ 15 h 31"/>
                <a:gd name="T4" fmla="*/ 72 w 72"/>
                <a:gd name="T5" fmla="*/ 15 h 31"/>
                <a:gd name="T6" fmla="*/ 36 w 72"/>
                <a:gd name="T7" fmla="*/ 31 h 31"/>
                <a:gd name="T8" fmla="*/ 0 w 72"/>
                <a:gd name="T9" fmla="*/ 15 h 31"/>
                <a:gd name="T10" fmla="*/ 21 w 7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1">
                  <a:moveTo>
                    <a:pt x="52" y="0"/>
                  </a:moveTo>
                  <a:cubicBezTo>
                    <a:pt x="64" y="3"/>
                    <a:pt x="72" y="9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24"/>
                    <a:pt x="56" y="31"/>
                    <a:pt x="36" y="31"/>
                  </a:cubicBezTo>
                  <a:cubicBezTo>
                    <a:pt x="16" y="31"/>
                    <a:pt x="0" y="24"/>
                    <a:pt x="0" y="15"/>
                  </a:cubicBezTo>
                  <a:cubicBezTo>
                    <a:pt x="0" y="8"/>
                    <a:pt x="9" y="3"/>
                    <a:pt x="21" y="0"/>
                  </a:cubicBezTo>
                </a:path>
              </a:pathLst>
            </a:custGeom>
            <a:noFill/>
            <a:ln w="23813" cap="rnd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90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6" grpId="0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3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2" grpId="0" animBg="1"/>
          <p:bldP spid="6" grpId="0" animBg="1"/>
          <p:bldP spid="1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C89B91-1EC9-405E-B0EB-CC4A2DD55C40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0964E6D-0582-4C8F-80BA-4F1101E58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D4B2082-FA0F-4A69-92FE-E66C6613A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79EB98B-190C-431B-A8B5-BD1CBA79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8C28D40-8879-4E6A-91CF-9C1C13D28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782C589A-6042-437C-AA1D-F971E2245891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Shape 806"/>
          <p:cNvSpPr txBox="1">
            <a:spLocks/>
          </p:cNvSpPr>
          <p:nvPr/>
        </p:nvSpPr>
        <p:spPr>
          <a:xfrm>
            <a:off x="4156884" y="1320096"/>
            <a:ext cx="387823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下半年工作计划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56968" y="1854614"/>
            <a:ext cx="7078064" cy="53110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passages of Lorem Ipsum available, but the majority have suffered alteration in some form, by injected humour, or randomised words which don‘t look even slightly 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81810" y="2853267"/>
            <a:ext cx="2717799" cy="1811866"/>
            <a:chOff x="1481810" y="2853267"/>
            <a:chExt cx="2717799" cy="1811866"/>
          </a:xfrm>
        </p:grpSpPr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1069698248"/>
                </p:ext>
              </p:extLst>
            </p:nvPr>
          </p:nvGraphicFramePr>
          <p:xfrm>
            <a:off x="1481810" y="2853267"/>
            <a:ext cx="2717799" cy="1811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19" name="组合 18"/>
            <p:cNvGrpSpPr/>
            <p:nvPr/>
          </p:nvGrpSpPr>
          <p:grpSpPr>
            <a:xfrm>
              <a:off x="2435420" y="3478937"/>
              <a:ext cx="861378" cy="584775"/>
              <a:chOff x="2459460" y="3746212"/>
              <a:chExt cx="861378" cy="58477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459460" y="3746212"/>
                <a:ext cx="7958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60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990639" y="3934023"/>
                <a:ext cx="330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0" scaled="1"/>
                    </a:gra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%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737101" y="2853267"/>
            <a:ext cx="2717799" cy="1811866"/>
            <a:chOff x="4737101" y="2853267"/>
            <a:chExt cx="2717799" cy="1811866"/>
          </a:xfrm>
        </p:grpSpPr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3134857315"/>
                </p:ext>
              </p:extLst>
            </p:nvPr>
          </p:nvGraphicFramePr>
          <p:xfrm>
            <a:off x="4737101" y="2853267"/>
            <a:ext cx="2717799" cy="1811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20" name="组合 19"/>
            <p:cNvGrpSpPr/>
            <p:nvPr/>
          </p:nvGrpSpPr>
          <p:grpSpPr>
            <a:xfrm>
              <a:off x="5686871" y="3480137"/>
              <a:ext cx="861378" cy="584775"/>
              <a:chOff x="2459460" y="3746212"/>
              <a:chExt cx="861378" cy="58477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459460" y="3746212"/>
                <a:ext cx="7958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88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990639" y="3934023"/>
                <a:ext cx="330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0" scaled="1"/>
                    </a:gra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%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992392" y="2853267"/>
            <a:ext cx="2717799" cy="1811866"/>
            <a:chOff x="7992392" y="2853267"/>
            <a:chExt cx="2717799" cy="1811866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3107120335"/>
                </p:ext>
              </p:extLst>
            </p:nvPr>
          </p:nvGraphicFramePr>
          <p:xfrm>
            <a:off x="7992392" y="2853267"/>
            <a:ext cx="2717799" cy="1811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23" name="组合 22"/>
            <p:cNvGrpSpPr/>
            <p:nvPr/>
          </p:nvGrpSpPr>
          <p:grpSpPr>
            <a:xfrm>
              <a:off x="8946002" y="3466237"/>
              <a:ext cx="861378" cy="584775"/>
              <a:chOff x="2459460" y="3746212"/>
              <a:chExt cx="861378" cy="58477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2459460" y="3746212"/>
                <a:ext cx="7958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75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990639" y="3934023"/>
                <a:ext cx="330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0" scaled="1"/>
                    </a:gradFill>
                    <a:latin typeface="方正兰亭纤黑_GBK" panose="02000000000000000000" pitchFamily="2" charset="-122"/>
                    <a:ea typeface="方正兰亭纤黑_GBK" panose="02000000000000000000" pitchFamily="2" charset="-122"/>
                  </a:defRPr>
                </a:lvl1pPr>
              </a:lstStyle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%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矩形 25"/>
          <p:cNvSpPr/>
          <p:nvPr/>
        </p:nvSpPr>
        <p:spPr>
          <a:xfrm>
            <a:off x="1789496" y="4904086"/>
            <a:ext cx="2122103" cy="5531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There are many variations of passages of Lorem Ipsu.</a:t>
            </a:r>
          </a:p>
        </p:txBody>
      </p:sp>
      <p:sp>
        <p:nvSpPr>
          <p:cNvPr id="29" name="矩形 28"/>
          <p:cNvSpPr/>
          <p:nvPr/>
        </p:nvSpPr>
        <p:spPr>
          <a:xfrm>
            <a:off x="4900109" y="4908078"/>
            <a:ext cx="2391782" cy="5531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A passage of lorem ipsum, you need to be </a:t>
            </a:r>
            <a:r>
              <a:rPr lang="en-US" altLang="zh-CN" sz="1050" dirty="0" err="1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sured</a:t>
            </a:r>
            <a:r>
              <a:rPr lang="en-US" altLang="zh-CN" sz="105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and repeat.</a:t>
            </a:r>
            <a:endParaRPr lang="zh-CN" altLang="en-US" sz="105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01642" y="4886149"/>
            <a:ext cx="2099297" cy="5750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Lorem Ipsum available, but the majority have suffered </a:t>
            </a:r>
            <a:endParaRPr lang="zh-CN" altLang="en-US" sz="105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00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26" grpId="0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5" grpId="0"/>
          <p:bldP spid="16" grpId="0"/>
          <p:bldP spid="26" grpId="0"/>
          <p:bldP spid="29" grpId="0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93F571-04C4-4633-B850-5D79064C9A20}"/>
              </a:ext>
            </a:extLst>
          </p:cNvPr>
          <p:cNvGrpSpPr/>
          <p:nvPr/>
        </p:nvGrpSpPr>
        <p:grpSpPr>
          <a:xfrm>
            <a:off x="-103213" y="-426268"/>
            <a:ext cx="12305846" cy="7413895"/>
            <a:chOff x="-103213" y="-426268"/>
            <a:chExt cx="12305846" cy="74138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4A70EFD-E07C-4D56-96AC-42F2DD10E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57A4CB7-A193-4282-BDC0-FF4665228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444CD9-7CB9-42CB-AB41-9C9351B82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72989D1-D46F-40FF-831F-024D1E516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36C86AE-E58A-4D24-87A2-6DE495A7A248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A_库_图片 2">
            <a:extLst>
              <a:ext uri="{FF2B5EF4-FFF2-40B4-BE49-F238E27FC236}">
                <a16:creationId xmlns:a16="http://schemas.microsoft.com/office/drawing/2014/main" id="{615015C8-E8A4-4678-AB87-5B7A35CD06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75A00D-898B-487A-9217-43B43B304EDC}"/>
              </a:ext>
            </a:extLst>
          </p:cNvPr>
          <p:cNvSpPr/>
          <p:nvPr/>
        </p:nvSpPr>
        <p:spPr>
          <a:xfrm>
            <a:off x="1348368" y="3102032"/>
            <a:ext cx="4576823" cy="89069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CB75E"/>
                </a:solidFill>
              </a:rPr>
              <a:t>Lorem Ipsum is simply dummy text of the printing and typesetting industry. Lorem Ipsum has been the industry's standard. Lorem Ipsum is simply dummy text of the printing and more.</a:t>
            </a: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1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312906" y="4186685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10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BCCFD6-812F-4B3A-9CC8-8366FD844B86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FC4464-A840-4022-A538-187727F79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016DB47-4F80-47B8-BDBE-C2EEF6206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3BCAB4-5571-4C4F-BE0F-51892D18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5374958-C05A-47E3-9A90-4510625AE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3687D6A2-BC20-4F21-ACE0-AA94B6B5199C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541683" y="4895703"/>
            <a:ext cx="5830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passages of Lorem Ipsum available, but the majority have suffered alteration in some form, by injected humour, or randomised words which don‘t look even slightly .</a:t>
            </a:r>
          </a:p>
        </p:txBody>
      </p:sp>
      <p:sp>
        <p:nvSpPr>
          <p:cNvPr id="18" name="矩形 17"/>
          <p:cNvSpPr/>
          <p:nvPr/>
        </p:nvSpPr>
        <p:spPr>
          <a:xfrm>
            <a:off x="5541683" y="4353526"/>
            <a:ext cx="2560388" cy="508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工作安排</a:t>
            </a:r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3552115435"/>
              </p:ext>
            </p:extLst>
          </p:nvPr>
        </p:nvGraphicFramePr>
        <p:xfrm>
          <a:off x="5052065" y="702543"/>
          <a:ext cx="6223792" cy="4149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0" name="图片 29">
            <a:extLst>
              <a:ext uri="{FF2B5EF4-FFF2-40B4-BE49-F238E27FC236}">
                <a16:creationId xmlns:a16="http://schemas.microsoft.com/office/drawing/2014/main" id="{1C4FA80C-B5AC-4CB0-95A0-AE06ADABD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0546" y="407751"/>
            <a:ext cx="7959363" cy="5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9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>
            <a:extLst>
              <a:ext uri="{FF2B5EF4-FFF2-40B4-BE49-F238E27FC236}">
                <a16:creationId xmlns:a16="http://schemas.microsoft.com/office/drawing/2014/main" id="{883027E2-B9B8-42D9-BD7A-A9839D9F1C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06" y="-629951"/>
            <a:ext cx="10378447" cy="76175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E4896F-CAA3-48F3-85DA-15E75C0A395C}"/>
              </a:ext>
            </a:extLst>
          </p:cNvPr>
          <p:cNvSpPr/>
          <p:nvPr/>
        </p:nvSpPr>
        <p:spPr>
          <a:xfrm>
            <a:off x="1348368" y="3102032"/>
            <a:ext cx="4576823" cy="89069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CB75E"/>
                </a:solidFill>
              </a:rPr>
              <a:t>Lorem Ipsum is simply dummy text of the printing and typesetting industry. Lorem Ipsum has been the industry's standard. Lorem Ipsum is simply dummy text of the printing and more.</a:t>
            </a: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4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691794" y="4213948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84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3F84CBD-6E06-4AEA-B340-9549AB316772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76F2790-9D03-4C2A-97D1-AA0E71B47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92328B8-8A85-48E5-A56D-287C15D57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556C7C8-1AE7-4AF8-B0E6-B45387DC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E0A385A-5E83-402D-90BB-78FBB058C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05FEE1C-473E-41FD-8197-CB074DE00137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482634735"/>
              </p:ext>
            </p:extLst>
          </p:nvPr>
        </p:nvGraphicFramePr>
        <p:xfrm>
          <a:off x="837114" y="2289265"/>
          <a:ext cx="6268270" cy="3566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7471573" y="1063171"/>
            <a:ext cx="3657600" cy="4792344"/>
            <a:chOff x="7649029" y="1239697"/>
            <a:chExt cx="3657600" cy="4943389"/>
          </a:xfrm>
        </p:grpSpPr>
        <p:sp>
          <p:nvSpPr>
            <p:cNvPr id="11" name="矩形 10"/>
            <p:cNvSpPr/>
            <p:nvPr/>
          </p:nvSpPr>
          <p:spPr>
            <a:xfrm>
              <a:off x="7649029" y="1239697"/>
              <a:ext cx="3657600" cy="4943389"/>
            </a:xfrm>
            <a:prstGeom prst="rect">
              <a:avLst/>
            </a:prstGeom>
            <a:gradFill>
              <a:gsLst>
                <a:gs pos="13000">
                  <a:srgbClr val="EB6EB2"/>
                </a:gs>
                <a:gs pos="84000">
                  <a:srgbClr val="FCB75E"/>
                </a:gs>
              </a:gsLst>
              <a:lin ang="4200000" scaled="0"/>
            </a:gradFill>
            <a:ln>
              <a:noFill/>
            </a:ln>
            <a:effectLst>
              <a:outerShdw blurRad="482600" sx="102000" sy="102000" algn="ctr" rotWithShape="0">
                <a:schemeClr val="tx1">
                  <a:lumMod val="50000"/>
                  <a:lumOff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28894" y="3611108"/>
              <a:ext cx="2952751" cy="35696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24AE3"/>
                </a:gs>
                <a:gs pos="100000">
                  <a:srgbClr val="9350E9"/>
                </a:gs>
              </a:gsLst>
              <a:lin ang="0" scaled="1"/>
            </a:gradFill>
            <a:ln>
              <a:noFill/>
            </a:ln>
            <a:effectLst>
              <a:outerShdw blurRad="1270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030028" y="3004456"/>
              <a:ext cx="2952751" cy="3569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030028" y="4217760"/>
              <a:ext cx="2952751" cy="3569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039553" y="4824412"/>
              <a:ext cx="2952751" cy="3569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026853" y="5424487"/>
              <a:ext cx="2952751" cy="3569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Shape 806"/>
            <p:cNvSpPr txBox="1">
              <a:spLocks/>
            </p:cNvSpPr>
            <p:nvPr/>
          </p:nvSpPr>
          <p:spPr>
            <a:xfrm>
              <a:off x="7892436" y="1611621"/>
              <a:ext cx="308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bg1"/>
                  </a:solidFill>
                </a:rPr>
                <a:t>上半年存在主要问题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892437" y="1974880"/>
              <a:ext cx="2978764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rPr>
                <a:t>There are many variations of passages of Lorem Ipsum available, but the majority have suffered alteration.</a:t>
              </a:r>
              <a:endParaRPr lang="en-US" altLang="zh-CN" sz="105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285230" y="3607933"/>
              <a:ext cx="2477754" cy="310726"/>
              <a:chOff x="8285230" y="3620633"/>
              <a:chExt cx="2477754" cy="31072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8285230" y="3620633"/>
                <a:ext cx="1792220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02. Add your text here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000677" y="3620633"/>
                <a:ext cx="762307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$12,620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285230" y="3010263"/>
              <a:ext cx="2477754" cy="310726"/>
              <a:chOff x="8285230" y="3620633"/>
              <a:chExt cx="2477754" cy="310726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285230" y="3620633"/>
                <a:ext cx="1792220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01. Add your text here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000677" y="3620633"/>
                <a:ext cx="762307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$8,370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285230" y="4216762"/>
              <a:ext cx="2477754" cy="310726"/>
              <a:chOff x="8285230" y="3620633"/>
              <a:chExt cx="2477754" cy="31072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285230" y="3620633"/>
                <a:ext cx="1792220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03. Add your text here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000677" y="3620633"/>
                <a:ext cx="762307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$8,370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275705" y="4817253"/>
              <a:ext cx="2477754" cy="310726"/>
              <a:chOff x="8285230" y="3620633"/>
              <a:chExt cx="2477754" cy="31072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285230" y="3620633"/>
                <a:ext cx="1792220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04. Add your text here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000677" y="3620633"/>
                <a:ext cx="762307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$8,370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264351" y="5435863"/>
              <a:ext cx="2477754" cy="310726"/>
              <a:chOff x="8285230" y="3620633"/>
              <a:chExt cx="2477754" cy="31072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8285230" y="3620633"/>
                <a:ext cx="1792220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05. Add your text here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000677" y="3620633"/>
                <a:ext cx="762307" cy="3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  <a:cs typeface="Helvetica" panose="020B0604020202020204" pitchFamily="34" charset="0"/>
                  </a:rPr>
                  <a:t>$8,370 </a:t>
                </a:r>
                <a:endParaRPr lang="en-US" altLang="zh-CN" sz="105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36" name="Shape 806"/>
          <p:cNvSpPr txBox="1">
            <a:spLocks/>
          </p:cNvSpPr>
          <p:nvPr/>
        </p:nvSpPr>
        <p:spPr>
          <a:xfrm>
            <a:off x="1039288" y="1779598"/>
            <a:ext cx="164907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accent3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rPr>
              <a:t>overview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12492" y="1256378"/>
            <a:ext cx="466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上半年存在主要问题</a:t>
            </a:r>
          </a:p>
        </p:txBody>
      </p:sp>
    </p:spTree>
    <p:extLst>
      <p:ext uri="{BB962C8B-B14F-4D97-AF65-F5344CB8AC3E}">
        <p14:creationId xmlns:p14="http://schemas.microsoft.com/office/powerpoint/2010/main" val="358784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A4647AC-F566-4926-8F24-9AA47C4CC440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C7E8C86-DA33-4049-9C80-41CFE165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DEE8DC8-58E0-4E52-B4B0-AE8446FD1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9F7C96F-2630-4A3B-A9C9-1C05082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046B7D8-47B5-48C7-A002-6E40D5A86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B215D88-2F13-45C0-A979-FDED8AC95504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785498405"/>
              </p:ext>
            </p:extLst>
          </p:nvPr>
        </p:nvGraphicFramePr>
        <p:xfrm>
          <a:off x="842618" y="2484974"/>
          <a:ext cx="5747658" cy="3447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hape 806"/>
          <p:cNvSpPr txBox="1">
            <a:spLocks/>
          </p:cNvSpPr>
          <p:nvPr/>
        </p:nvSpPr>
        <p:spPr>
          <a:xfrm>
            <a:off x="6643124" y="1679372"/>
            <a:ext cx="1831421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rPr>
              <a:t>下半年工作计划</a:t>
            </a:r>
          </a:p>
        </p:txBody>
      </p:sp>
      <p:sp>
        <p:nvSpPr>
          <p:cNvPr id="12" name="矩形 11"/>
          <p:cNvSpPr/>
          <p:nvPr/>
        </p:nvSpPr>
        <p:spPr>
          <a:xfrm>
            <a:off x="6686702" y="1929995"/>
            <a:ext cx="4209177" cy="6001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There are many variations of passages of Lorem </a:t>
            </a:r>
            <a:r>
              <a:rPr lang="en-US" altLang="zh-CN" sz="1100" dirty="0" err="1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Ipsum</a:t>
            </a:r>
            <a:r>
              <a:rPr lang="en-US" altLang="zh-CN" sz="11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available passages of </a:t>
            </a:r>
            <a:r>
              <a:rPr lang="en-US" altLang="zh-CN" sz="1100" dirty="0" err="1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Lorem</a:t>
            </a:r>
            <a:r>
              <a:rPr lang="en-US" altLang="zh-CN" sz="11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30245" y="3031762"/>
            <a:ext cx="1799770" cy="362857"/>
            <a:chOff x="7053944" y="3077029"/>
            <a:chExt cx="1799770" cy="362857"/>
          </a:xfrm>
        </p:grpSpPr>
        <p:sp>
          <p:nvSpPr>
            <p:cNvPr id="9" name="矩形 8"/>
            <p:cNvSpPr/>
            <p:nvPr/>
          </p:nvSpPr>
          <p:spPr>
            <a:xfrm>
              <a:off x="7053944" y="3077029"/>
              <a:ext cx="1799770" cy="362857"/>
            </a:xfrm>
            <a:prstGeom prst="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rgbClr val="F5BF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69157" y="3110502"/>
              <a:ext cx="1569343" cy="3139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MOTIVATION</a:t>
              </a:r>
              <a:endParaRPr lang="zh-CN" altLang="en-US" sz="16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994472" y="3020876"/>
            <a:ext cx="2088243" cy="362857"/>
            <a:chOff x="9318171" y="3066143"/>
            <a:chExt cx="2088243" cy="362857"/>
          </a:xfrm>
        </p:grpSpPr>
        <p:sp>
          <p:nvSpPr>
            <p:cNvPr id="10" name="矩形 9"/>
            <p:cNvSpPr/>
            <p:nvPr/>
          </p:nvSpPr>
          <p:spPr>
            <a:xfrm>
              <a:off x="9318171" y="3066143"/>
              <a:ext cx="2088243" cy="362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582449" y="3101491"/>
              <a:ext cx="1559685" cy="3139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OPENNESS</a:t>
              </a:r>
              <a:endParaRPr lang="zh-CN" altLang="en-US" sz="16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020571177"/>
              </p:ext>
            </p:extLst>
          </p:nvPr>
        </p:nvGraphicFramePr>
        <p:xfrm>
          <a:off x="6730245" y="3728447"/>
          <a:ext cx="4034970" cy="2142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6586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  <p:bldP spid="12" grpId="0"/>
      <p:bldGraphic spid="27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11C9C2-73A9-431C-BBAB-B24D22D2E188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CE3FE5C-E05A-4D99-A03F-DAFB5A289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C466BF7-154C-4FB8-8E9B-BD0B1AA56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844F9F4-813C-4092-B1E3-86B0246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4012519-6278-4C94-9BF3-AF3097457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75E0E7E-CD2D-4571-941F-4B3CCD01E4A1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04" y="761008"/>
            <a:ext cx="685800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773768" y="3938667"/>
            <a:ext cx="471576" cy="438150"/>
            <a:chOff x="5910351" y="3552825"/>
            <a:chExt cx="471576" cy="438150"/>
          </a:xfrm>
          <a:gradFill>
            <a:gsLst>
              <a:gs pos="15000">
                <a:srgbClr val="FCB75E"/>
              </a:gs>
              <a:gs pos="84000">
                <a:srgbClr val="EB6EB2"/>
              </a:gs>
            </a:gsLst>
            <a:lin ang="4200000" scaled="0"/>
          </a:gradFill>
        </p:grpSpPr>
        <p:sp>
          <p:nvSpPr>
            <p:cNvPr id="10" name="椭圆 9"/>
            <p:cNvSpPr/>
            <p:nvPr/>
          </p:nvSpPr>
          <p:spPr>
            <a:xfrm>
              <a:off x="5934075" y="3552825"/>
              <a:ext cx="438150" cy="438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910351" y="3587234"/>
              <a:ext cx="471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defRPr>
              </a:lvl1pPr>
            </a:lstStyle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2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1410" y="3663067"/>
            <a:ext cx="4543886" cy="929595"/>
            <a:chOff x="976393" y="3277225"/>
            <a:chExt cx="4543886" cy="929595"/>
          </a:xfrm>
        </p:grpSpPr>
        <p:sp>
          <p:nvSpPr>
            <p:cNvPr id="17" name="矩形 16"/>
            <p:cNvSpPr/>
            <p:nvPr/>
          </p:nvSpPr>
          <p:spPr>
            <a:xfrm>
              <a:off x="976393" y="3560489"/>
              <a:ext cx="45148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B3B1B2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rPr>
                <a:t>majority have suffered alteration in some form, by injected humor, or words which don‘t look even slightly .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249279" y="3277225"/>
              <a:ext cx="127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rgbClr val="B3B1B2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Knowledge</a:t>
              </a:r>
              <a:endParaRPr lang="zh-CN" altLang="en-US" sz="14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44426" y="2573592"/>
            <a:ext cx="471576" cy="438150"/>
            <a:chOff x="7129374" y="2363700"/>
            <a:chExt cx="471576" cy="438150"/>
          </a:xfr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</p:grpSpPr>
        <p:sp>
          <p:nvSpPr>
            <p:cNvPr id="8" name="椭圆 7"/>
            <p:cNvSpPr/>
            <p:nvPr/>
          </p:nvSpPr>
          <p:spPr>
            <a:xfrm>
              <a:off x="7162800" y="2363700"/>
              <a:ext cx="438150" cy="438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29374" y="2407118"/>
              <a:ext cx="471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defRPr>
              </a:lvl1pPr>
            </a:lstStyle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1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8119" y="2310464"/>
            <a:ext cx="4968815" cy="962452"/>
            <a:chOff x="1448069" y="2024714"/>
            <a:chExt cx="4968815" cy="962452"/>
          </a:xfrm>
        </p:grpSpPr>
        <p:sp>
          <p:nvSpPr>
            <p:cNvPr id="15" name="矩形 14"/>
            <p:cNvSpPr/>
            <p:nvPr/>
          </p:nvSpPr>
          <p:spPr>
            <a:xfrm>
              <a:off x="1448069" y="2340835"/>
              <a:ext cx="49688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B3B1B2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  <a:cs typeface="Helvetica" panose="020B0604020202020204" pitchFamily="34" charset="0"/>
                </a:rPr>
                <a:t>There are many variations of passages of Lorem Ipsum available, but the majority have suffered alteration in some form.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306203" y="2024714"/>
              <a:ext cx="1095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rgbClr val="B3B1B2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Openness</a:t>
              </a:r>
              <a:endParaRPr lang="zh-CN" altLang="en-US" sz="1400" dirty="0">
                <a:solidFill>
                  <a:srgbClr val="B3B1B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sp>
        <p:nvSpPr>
          <p:cNvPr id="22" name="Shape 806"/>
          <p:cNvSpPr txBox="1">
            <a:spLocks/>
          </p:cNvSpPr>
          <p:nvPr/>
        </p:nvSpPr>
        <p:spPr>
          <a:xfrm>
            <a:off x="1086111" y="1756686"/>
            <a:ext cx="164907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accent3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+mn-cs"/>
              </a:rPr>
              <a:t>overview</a:t>
            </a:r>
          </a:p>
        </p:txBody>
      </p:sp>
      <p:sp>
        <p:nvSpPr>
          <p:cNvPr id="23" name="Shape 806"/>
          <p:cNvSpPr txBox="1">
            <a:spLocks/>
          </p:cNvSpPr>
          <p:nvPr/>
        </p:nvSpPr>
        <p:spPr>
          <a:xfrm>
            <a:off x="1059315" y="1233466"/>
            <a:ext cx="387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r>
              <a:rPr lang="zh-CN" altLang="en-US" dirty="0"/>
              <a:t>下半年工作计划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2" presetClass="entr" presetSubtype="3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2" grpId="0"/>
          <p:bldP spid="23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5247609" y="4989742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/>
        </p:nvSpPr>
        <p:spPr>
          <a:xfrm>
            <a:off x="0" y="0"/>
            <a:ext cx="574138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glow rad="101600">
                    <a:srgbClr val="FEBF5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ving Skate" pitchFamily="2" charset="0"/>
                <a:ea typeface="汉仪良品线简" panose="00020600040101010101" pitchFamily="18" charset="-122"/>
              </a:rPr>
              <a:t>Thank</a:t>
            </a:r>
            <a:endParaRPr lang="zh-CN" altLang="en-US" sz="16600" i="1" dirty="0">
              <a:solidFill>
                <a:schemeClr val="bg1"/>
              </a:solidFill>
              <a:effectLst>
                <a:glow rad="101600">
                  <a:srgbClr val="FEBF54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ving Skate" pitchFamily="2" charset="0"/>
              <a:ea typeface="汉仪良品线简" panose="00020600040101010101" pitchFamily="18" charset="-122"/>
            </a:endParaRPr>
          </a:p>
        </p:txBody>
      </p:sp>
      <p:sp>
        <p:nvSpPr>
          <p:cNvPr id="9" name="文本框 18">
            <a:extLst>
              <a:ext uri="{FF2B5EF4-FFF2-40B4-BE49-F238E27FC236}">
                <a16:creationId xmlns:a16="http://schemas.microsoft.com/office/drawing/2014/main" id="{840B81FA-0BDD-4946-B712-BF69869536DF}"/>
              </a:ext>
            </a:extLst>
          </p:cNvPr>
          <p:cNvSpPr txBox="1"/>
          <p:nvPr/>
        </p:nvSpPr>
        <p:spPr>
          <a:xfrm>
            <a:off x="4895187" y="2439525"/>
            <a:ext cx="648927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glow rad="101600">
                    <a:srgbClr val="FCB75E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ving Skate" pitchFamily="2" charset="0"/>
                <a:ea typeface="汉仪良品线简" panose="00020600040101010101" pitchFamily="18" charset="-122"/>
              </a:rPr>
              <a:t>listening</a:t>
            </a:r>
            <a:endParaRPr lang="zh-CN" altLang="en-US" sz="16600" i="1" dirty="0">
              <a:solidFill>
                <a:schemeClr val="bg1"/>
              </a:solidFill>
              <a:effectLst>
                <a:glow rad="101600">
                  <a:srgbClr val="FCB75E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ving Skate" pitchFamily="2" charset="0"/>
              <a:ea typeface="汉仪良品线简" panose="00020600040101010101" pitchFamily="18" charset="-122"/>
            </a:endParaRPr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3361D452-CE9B-4C3A-9639-E05CC57DB495}"/>
              </a:ext>
            </a:extLst>
          </p:cNvPr>
          <p:cNvSpPr txBox="1"/>
          <p:nvPr/>
        </p:nvSpPr>
        <p:spPr>
          <a:xfrm>
            <a:off x="4339853" y="1292915"/>
            <a:ext cx="238853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glow rad="101600">
                    <a:srgbClr val="EB6EB2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ving Skate" pitchFamily="2" charset="0"/>
                <a:ea typeface="汉仪良品线简" panose="00020600040101010101" pitchFamily="18" charset="-122"/>
              </a:rPr>
              <a:t>for</a:t>
            </a:r>
            <a:endParaRPr lang="zh-CN" altLang="en-US" sz="16600" i="1" dirty="0">
              <a:solidFill>
                <a:schemeClr val="bg1"/>
              </a:solidFill>
              <a:effectLst>
                <a:glow rad="101600">
                  <a:srgbClr val="EB6EB2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ving Skate" pitchFamily="2" charset="0"/>
              <a:ea typeface="汉仪良品线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8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70A9C6F-51BC-4E46-9298-3D79A47333A5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043C5AC-4D18-4EB2-AC85-34052306D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B89125C-DDB4-4A25-9110-F30B52C59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5E025DA-63EF-49C0-923C-6CA5D6F6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24FD092-4B9E-4F94-A0EE-43200FB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324A855-9CA1-41D2-95F1-30AE8707C1A1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CB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9409"/>
                </a:solidFill>
              </a:rPr>
              <a:t>更多精品</a:t>
            </a:r>
            <a:r>
              <a:rPr lang="en-US" altLang="zh-CN" b="1" dirty="0">
                <a:solidFill>
                  <a:srgbClr val="FF9409"/>
                </a:solidFill>
              </a:rPr>
              <a:t>PPT</a:t>
            </a:r>
            <a:r>
              <a:rPr lang="zh-CN" altLang="en-US" b="1" dirty="0">
                <a:solidFill>
                  <a:srgbClr val="FF9409"/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hlinkClick r:id="rId4"/>
              </a:rPr>
              <a:t>http://ibaotu.com/ppt/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0570AF4-267E-42AF-ACF9-EDE325AFFC96}"/>
              </a:ext>
            </a:extLst>
          </p:cNvPr>
          <p:cNvGrpSpPr/>
          <p:nvPr/>
        </p:nvGrpSpPr>
        <p:grpSpPr>
          <a:xfrm>
            <a:off x="-103213" y="-426268"/>
            <a:ext cx="12305846" cy="7413895"/>
            <a:chOff x="-103213" y="-426268"/>
            <a:chExt cx="12305846" cy="74138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9822A9-0679-4BB5-89EA-A1FC5DA64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803AD1-9A98-4680-B4F8-10EF7B0F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B1E773-EB4F-4667-9E5C-B2286CCD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F2D8E-F39E-4CCE-ACC1-9B32926D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D5A58E1-B84D-45D4-87BF-A5453F2C23B2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A_图片 20">
            <a:extLst>
              <a:ext uri="{FF2B5EF4-FFF2-40B4-BE49-F238E27FC236}">
                <a16:creationId xmlns:a16="http://schemas.microsoft.com/office/drawing/2014/main" id="{E098443B-A1AB-4C23-9EFF-D8AFE223A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1560" y="252319"/>
            <a:ext cx="8126490" cy="60051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20AD24-BB90-46E2-B875-D055810EF808}"/>
              </a:ext>
            </a:extLst>
          </p:cNvPr>
          <p:cNvSpPr/>
          <p:nvPr/>
        </p:nvSpPr>
        <p:spPr>
          <a:xfrm>
            <a:off x="6205672" y="2353838"/>
            <a:ext cx="3671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passages of Lorem Ipsum available, but the majority have suffered alteration in some form.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7587C9-ABCF-48CE-8FE0-A63EBF26EC72}"/>
              </a:ext>
            </a:extLst>
          </p:cNvPr>
          <p:cNvGrpSpPr/>
          <p:nvPr/>
        </p:nvGrpSpPr>
        <p:grpSpPr>
          <a:xfrm>
            <a:off x="8112216" y="1799366"/>
            <a:ext cx="1764532" cy="388382"/>
            <a:chOff x="2864618" y="3783567"/>
            <a:chExt cx="1764532" cy="3883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F9AB08-4F3D-4EDD-BA7F-2FD29C856B39}"/>
                </a:ext>
              </a:extLst>
            </p:cNvPr>
            <p:cNvSpPr/>
            <p:nvPr/>
          </p:nvSpPr>
          <p:spPr>
            <a:xfrm>
              <a:off x="2864618" y="3783567"/>
              <a:ext cx="1707382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Shape 884">
              <a:extLst>
                <a:ext uri="{FF2B5EF4-FFF2-40B4-BE49-F238E27FC236}">
                  <a16:creationId xmlns:a16="http://schemas.microsoft.com/office/drawing/2014/main" id="{5B32AA33-0511-49EC-9D5C-4B3FA470A3CB}"/>
                </a:ext>
              </a:extLst>
            </p:cNvPr>
            <p:cNvSpPr/>
            <p:nvPr/>
          </p:nvSpPr>
          <p:spPr>
            <a:xfrm>
              <a:off x="2921768" y="3802617"/>
              <a:ext cx="1707382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sz="20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What we do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545E075-F31E-4F65-A335-C2A8D044B4DD}"/>
              </a:ext>
            </a:extLst>
          </p:cNvPr>
          <p:cNvSpPr/>
          <p:nvPr/>
        </p:nvSpPr>
        <p:spPr>
          <a:xfrm>
            <a:off x="6192416" y="4349559"/>
            <a:ext cx="3671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There are many variations of 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Helvetica" panose="020B0604020202020204" pitchFamily="34" charset="0"/>
              </a:rPr>
              <a:t>passages of Lorem Ipsum available, but the majority have suffered alteration in some form.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3A9785-DCBF-4270-A9D0-D7C81BE00025}"/>
              </a:ext>
            </a:extLst>
          </p:cNvPr>
          <p:cNvGrpSpPr/>
          <p:nvPr/>
        </p:nvGrpSpPr>
        <p:grpSpPr>
          <a:xfrm>
            <a:off x="8098960" y="3795087"/>
            <a:ext cx="1764532" cy="388382"/>
            <a:chOff x="2864618" y="3783567"/>
            <a:chExt cx="1764532" cy="38838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78F9245-9292-48DE-A836-CC73D947FC46}"/>
                </a:ext>
              </a:extLst>
            </p:cNvPr>
            <p:cNvSpPr/>
            <p:nvPr/>
          </p:nvSpPr>
          <p:spPr>
            <a:xfrm>
              <a:off x="2864618" y="3783567"/>
              <a:ext cx="1707382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Shape 884">
              <a:extLst>
                <a:ext uri="{FF2B5EF4-FFF2-40B4-BE49-F238E27FC236}">
                  <a16:creationId xmlns:a16="http://schemas.microsoft.com/office/drawing/2014/main" id="{0D2B1C2D-CC29-49FB-9B80-8E91FAA85B0E}"/>
                </a:ext>
              </a:extLst>
            </p:cNvPr>
            <p:cNvSpPr/>
            <p:nvPr/>
          </p:nvSpPr>
          <p:spPr>
            <a:xfrm>
              <a:off x="2921768" y="3802617"/>
              <a:ext cx="1707382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sz="20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What we 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69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0570AF4-267E-42AF-ACF9-EDE325AFFC96}"/>
              </a:ext>
            </a:extLst>
          </p:cNvPr>
          <p:cNvGrpSpPr/>
          <p:nvPr/>
        </p:nvGrpSpPr>
        <p:grpSpPr>
          <a:xfrm>
            <a:off x="-103213" y="-426268"/>
            <a:ext cx="12305846" cy="7413895"/>
            <a:chOff x="-103213" y="-426268"/>
            <a:chExt cx="12305846" cy="74138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9822A9-0679-4BB5-89EA-A1FC5DA64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803AD1-9A98-4680-B4F8-10EF7B0F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B1E773-EB4F-4667-9E5C-B2286CCD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F2D8E-F39E-4CCE-ACC1-9B32926D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D5A58E1-B84D-45D4-87BF-A5453F2C23B2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E9522B81-AD4A-4245-998A-4807323B1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9" y="-868338"/>
            <a:ext cx="10859002" cy="7990585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202EF7D5-97C6-4865-BCD9-69EF2B99DEA4}"/>
              </a:ext>
            </a:extLst>
          </p:cNvPr>
          <p:cNvGrpSpPr/>
          <p:nvPr/>
        </p:nvGrpSpPr>
        <p:grpSpPr>
          <a:xfrm>
            <a:off x="1916874" y="1869821"/>
            <a:ext cx="2608574" cy="636717"/>
            <a:chOff x="8902746" y="1875583"/>
            <a:chExt cx="2608574" cy="636717"/>
          </a:xfrm>
        </p:grpSpPr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1EE7AB2E-5FAF-466A-AC39-BDEB7B752130}"/>
                </a:ext>
              </a:extLst>
            </p:cNvPr>
            <p:cNvSpPr/>
            <p:nvPr/>
          </p:nvSpPr>
          <p:spPr>
            <a:xfrm>
              <a:off x="8902746" y="1875583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C02CF30E-E3EA-4F6F-9D90-4CB3B4C6A79F}"/>
                </a:ext>
              </a:extLst>
            </p:cNvPr>
            <p:cNvGrpSpPr/>
            <p:nvPr/>
          </p:nvGrpSpPr>
          <p:grpSpPr>
            <a:xfrm>
              <a:off x="9558262" y="1875583"/>
              <a:ext cx="1953058" cy="636717"/>
              <a:chOff x="2472974" y="3818949"/>
              <a:chExt cx="1953058" cy="636717"/>
            </a:xfrm>
          </p:grpSpPr>
          <p:sp>
            <p:nvSpPr>
              <p:cNvPr id="13" name="TextBox 27">
                <a:extLst>
                  <a:ext uri="{FF2B5EF4-FFF2-40B4-BE49-F238E27FC236}">
                    <a16:creationId xmlns:a16="http://schemas.microsoft.com/office/drawing/2014/main" id="{9A3EA9DD-096D-4259-A707-86DC1D6393B9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14" name="TextBox 28">
                <a:extLst>
                  <a:ext uri="{FF2B5EF4-FFF2-40B4-BE49-F238E27FC236}">
                    <a16:creationId xmlns:a16="http://schemas.microsoft.com/office/drawing/2014/main" id="{CD67B6DB-7223-4455-BD88-9A5CFD85ED55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01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616E2991-0340-40D7-9F27-869B3425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741" y="2056834"/>
              <a:ext cx="290513" cy="254000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707E3599-B19E-4385-9430-37954A7B7D29}"/>
              </a:ext>
            </a:extLst>
          </p:cNvPr>
          <p:cNvGrpSpPr/>
          <p:nvPr/>
        </p:nvGrpSpPr>
        <p:grpSpPr>
          <a:xfrm>
            <a:off x="1916874" y="3104880"/>
            <a:ext cx="2608574" cy="636717"/>
            <a:chOff x="8902746" y="3110642"/>
            <a:chExt cx="2608574" cy="63671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66EE52D2-8C51-4ABA-B6E7-FC71FDB84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2247" y="3303006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34">
              <a:extLst>
                <a:ext uri="{FF2B5EF4-FFF2-40B4-BE49-F238E27FC236}">
                  <a16:creationId xmlns:a16="http://schemas.microsoft.com/office/drawing/2014/main" id="{74D3C94A-8DC6-422E-8921-2321F6E181AD}"/>
                </a:ext>
              </a:extLst>
            </p:cNvPr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35">
              <a:extLst>
                <a:ext uri="{FF2B5EF4-FFF2-40B4-BE49-F238E27FC236}">
                  <a16:creationId xmlns:a16="http://schemas.microsoft.com/office/drawing/2014/main" id="{E96F7411-6D30-4C75-8106-9228D0D86A2A}"/>
                </a:ext>
              </a:extLst>
            </p:cNvPr>
            <p:cNvGrpSpPr/>
            <p:nvPr/>
          </p:nvGrpSpPr>
          <p:grpSpPr>
            <a:xfrm>
              <a:off x="9558262" y="3110642"/>
              <a:ext cx="1953058" cy="636717"/>
              <a:chOff x="2472974" y="3818949"/>
              <a:chExt cx="1953058" cy="636717"/>
            </a:xfrm>
          </p:grpSpPr>
          <p:sp>
            <p:nvSpPr>
              <p:cNvPr id="19" name="TextBox 36">
                <a:extLst>
                  <a:ext uri="{FF2B5EF4-FFF2-40B4-BE49-F238E27FC236}">
                    <a16:creationId xmlns:a16="http://schemas.microsoft.com/office/drawing/2014/main" id="{12F45258-79CD-4636-9660-191F896BB77A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0" name="TextBox 37">
                <a:extLst>
                  <a:ext uri="{FF2B5EF4-FFF2-40B4-BE49-F238E27FC236}">
                    <a16:creationId xmlns:a16="http://schemas.microsoft.com/office/drawing/2014/main" id="{9D2AC757-924F-4DA9-9B6C-74FC4679CFDF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02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F3D433F5-5D94-4347-9A76-73C0B81D23A5}"/>
              </a:ext>
            </a:extLst>
          </p:cNvPr>
          <p:cNvGrpSpPr/>
          <p:nvPr/>
        </p:nvGrpSpPr>
        <p:grpSpPr>
          <a:xfrm>
            <a:off x="1916874" y="4339939"/>
            <a:ext cx="2608574" cy="636717"/>
            <a:chOff x="8902746" y="4345701"/>
            <a:chExt cx="2608574" cy="636717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43978209-F0B4-4186-8FFF-EC2D72D66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5266" y="4514252"/>
              <a:ext cx="271463" cy="279400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38">
              <a:extLst>
                <a:ext uri="{FF2B5EF4-FFF2-40B4-BE49-F238E27FC236}">
                  <a16:creationId xmlns:a16="http://schemas.microsoft.com/office/drawing/2014/main" id="{A7EAD8F6-8140-4C52-B7DB-7F139B1A2F37}"/>
                </a:ext>
              </a:extLst>
            </p:cNvPr>
            <p:cNvSpPr/>
            <p:nvPr/>
          </p:nvSpPr>
          <p:spPr>
            <a:xfrm>
              <a:off x="8902746" y="4345701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39">
              <a:extLst>
                <a:ext uri="{FF2B5EF4-FFF2-40B4-BE49-F238E27FC236}">
                  <a16:creationId xmlns:a16="http://schemas.microsoft.com/office/drawing/2014/main" id="{12F0983C-97B3-4D61-A2A0-76A1AE56A077}"/>
                </a:ext>
              </a:extLst>
            </p:cNvPr>
            <p:cNvGrpSpPr/>
            <p:nvPr/>
          </p:nvGrpSpPr>
          <p:grpSpPr>
            <a:xfrm>
              <a:off x="9558262" y="4345701"/>
              <a:ext cx="1953058" cy="636717"/>
              <a:chOff x="2472974" y="3818949"/>
              <a:chExt cx="1953058" cy="636717"/>
            </a:xfrm>
          </p:grpSpPr>
          <p:sp>
            <p:nvSpPr>
              <p:cNvPr id="25" name="TextBox 40">
                <a:extLst>
                  <a:ext uri="{FF2B5EF4-FFF2-40B4-BE49-F238E27FC236}">
                    <a16:creationId xmlns:a16="http://schemas.microsoft.com/office/drawing/2014/main" id="{A9303364-D372-4B1E-9573-79DD5152EA02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6" name="TextBox 41">
                <a:extLst>
                  <a:ext uri="{FF2B5EF4-FFF2-40B4-BE49-F238E27FC236}">
                    <a16:creationId xmlns:a16="http://schemas.microsoft.com/office/drawing/2014/main" id="{36BC99C6-8AF9-4DC0-B564-FB03026BE543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03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90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E1A5E6-60E2-44B2-95B9-0B595FB7FEAB}"/>
              </a:ext>
            </a:extLst>
          </p:cNvPr>
          <p:cNvCxnSpPr/>
          <p:nvPr/>
        </p:nvCxnSpPr>
        <p:spPr>
          <a:xfrm flipV="1">
            <a:off x="8738243" y="4763746"/>
            <a:ext cx="0" cy="11815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E2C77-0E31-4025-93F1-DD744129A044}"/>
              </a:ext>
            </a:extLst>
          </p:cNvPr>
          <p:cNvGrpSpPr/>
          <p:nvPr/>
        </p:nvGrpSpPr>
        <p:grpSpPr>
          <a:xfrm>
            <a:off x="6547020" y="2340579"/>
            <a:ext cx="4197180" cy="1622028"/>
            <a:chOff x="6547020" y="2340579"/>
            <a:chExt cx="4197180" cy="16220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75A6D0-AD13-417C-894D-0288BF4A02D5}"/>
                </a:ext>
              </a:extLst>
            </p:cNvPr>
            <p:cNvSpPr txBox="1"/>
            <p:nvPr/>
          </p:nvSpPr>
          <p:spPr>
            <a:xfrm>
              <a:off x="6986529" y="2340579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</a:rPr>
                <a:t>Solid Project’s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59F70-AE09-43A2-9573-965F90DE7CEE}"/>
                </a:ext>
              </a:extLst>
            </p:cNvPr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CREATIVE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IMAGE SLIDE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AE2291-CD2F-47C9-A3E2-5CD7533BE4B0}"/>
                </a:ext>
              </a:extLst>
            </p:cNvPr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FBD78C3-189C-4866-B14B-AFBC4A587B8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15F3461-B237-4ACE-A8B2-AD389DE4BA07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EB6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217A90-3B5F-4EDC-A43F-25632A2B45C4}"/>
              </a:ext>
            </a:extLst>
          </p:cNvPr>
          <p:cNvSpPr txBox="1"/>
          <p:nvPr/>
        </p:nvSpPr>
        <p:spPr>
          <a:xfrm>
            <a:off x="6464304" y="4053018"/>
            <a:ext cx="44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Sed </a:t>
            </a:r>
            <a:r>
              <a:rPr lang="en-US" sz="1200" b="1" dirty="0" err="1">
                <a:solidFill>
                  <a:schemeClr val="bg1"/>
                </a:solidFill>
              </a:rPr>
              <a:t>ut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perspiciatis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unde </a:t>
            </a:r>
            <a:r>
              <a:rPr lang="en-US" sz="1200" dirty="0" err="1">
                <a:solidFill>
                  <a:schemeClr val="bg1"/>
                </a:solidFill>
              </a:rPr>
              <a:t>omnis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iste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natus</a:t>
            </a:r>
            <a:r>
              <a:rPr lang="en-US" sz="1200" dirty="0">
                <a:solidFill>
                  <a:schemeClr val="bg1"/>
                </a:solidFill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</a:rPr>
              <a:t>voluptatem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accusan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tium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doloremque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27C551-7B60-494C-AD6D-AB19C726855F}"/>
              </a:ext>
            </a:extLst>
          </p:cNvPr>
          <p:cNvGrpSpPr/>
          <p:nvPr/>
        </p:nvGrpSpPr>
        <p:grpSpPr>
          <a:xfrm>
            <a:off x="9381730" y="4852930"/>
            <a:ext cx="1516300" cy="1134267"/>
            <a:chOff x="9381730" y="4852930"/>
            <a:chExt cx="1516300" cy="113426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16043C-0E63-406B-B3A1-034FE399AE4A}"/>
                </a:ext>
              </a:extLst>
            </p:cNvPr>
            <p:cNvGrpSpPr/>
            <p:nvPr/>
          </p:nvGrpSpPr>
          <p:grpSpPr>
            <a:xfrm>
              <a:off x="9381730" y="5211438"/>
              <a:ext cx="1516300" cy="775759"/>
              <a:chOff x="1439133" y="4537224"/>
              <a:chExt cx="1516300" cy="77575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45A8C6-11E8-4216-BBA4-0B2FB59E096B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51629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/>
                    </a:solidFill>
                  </a:rPr>
                  <a:t>Sed </a:t>
                </a:r>
                <a:r>
                  <a:rPr lang="en-US" sz="1050" i="1" dirty="0" err="1">
                    <a:solidFill>
                      <a:schemeClr val="bg1"/>
                    </a:solidFill>
                  </a:rPr>
                  <a:t>ut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050" i="1" dirty="0" err="1">
                    <a:solidFill>
                      <a:schemeClr val="bg1"/>
                    </a:solidFill>
                  </a:rPr>
                  <a:t>perspiciatis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 unde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E221B-056E-4FA7-8E79-063938C73F7A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+mj-lt"/>
                  </a:rPr>
                  <a:t>4200</a:t>
                </a:r>
              </a:p>
            </p:txBody>
          </p:sp>
        </p:grp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65C6A722-8A53-4624-9CA0-109802AD5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401" y="4852930"/>
              <a:ext cx="415462" cy="285630"/>
            </a:xfrm>
            <a:custGeom>
              <a:avLst/>
              <a:gdLst>
                <a:gd name="T0" fmla="*/ 181 w 216"/>
                <a:gd name="T1" fmla="*/ 148 h 148"/>
                <a:gd name="T2" fmla="*/ 111 w 216"/>
                <a:gd name="T3" fmla="*/ 148 h 148"/>
                <a:gd name="T4" fmla="*/ 109 w 216"/>
                <a:gd name="T5" fmla="*/ 148 h 148"/>
                <a:gd name="T6" fmla="*/ 109 w 216"/>
                <a:gd name="T7" fmla="*/ 148 h 148"/>
                <a:gd name="T8" fmla="*/ 107 w 216"/>
                <a:gd name="T9" fmla="*/ 148 h 148"/>
                <a:gd name="T10" fmla="*/ 45 w 216"/>
                <a:gd name="T11" fmla="*/ 148 h 148"/>
                <a:gd name="T12" fmla="*/ 0 w 216"/>
                <a:gd name="T13" fmla="*/ 103 h 148"/>
                <a:gd name="T14" fmla="*/ 0 w 216"/>
                <a:gd name="T15" fmla="*/ 101 h 148"/>
                <a:gd name="T16" fmla="*/ 42 w 216"/>
                <a:gd name="T17" fmla="*/ 56 h 148"/>
                <a:gd name="T18" fmla="*/ 112 w 216"/>
                <a:gd name="T19" fmla="*/ 0 h 148"/>
                <a:gd name="T20" fmla="*/ 112 w 216"/>
                <a:gd name="T21" fmla="*/ 0 h 148"/>
                <a:gd name="T22" fmla="*/ 184 w 216"/>
                <a:gd name="T23" fmla="*/ 72 h 148"/>
                <a:gd name="T24" fmla="*/ 184 w 216"/>
                <a:gd name="T25" fmla="*/ 72 h 148"/>
                <a:gd name="T26" fmla="*/ 184 w 216"/>
                <a:gd name="T27" fmla="*/ 76 h 148"/>
                <a:gd name="T28" fmla="*/ 216 w 216"/>
                <a:gd name="T29" fmla="*/ 111 h 148"/>
                <a:gd name="T30" fmla="*/ 216 w 216"/>
                <a:gd name="T31" fmla="*/ 113 h 148"/>
                <a:gd name="T32" fmla="*/ 181 w 216"/>
                <a:gd name="T33" fmla="*/ 148 h 148"/>
                <a:gd name="T34" fmla="*/ 109 w 216"/>
                <a:gd name="T35" fmla="*/ 140 h 148"/>
                <a:gd name="T36" fmla="*/ 109 w 216"/>
                <a:gd name="T37" fmla="*/ 140 h 148"/>
                <a:gd name="T38" fmla="*/ 111 w 216"/>
                <a:gd name="T39" fmla="*/ 140 h 148"/>
                <a:gd name="T40" fmla="*/ 181 w 216"/>
                <a:gd name="T41" fmla="*/ 140 h 148"/>
                <a:gd name="T42" fmla="*/ 208 w 216"/>
                <a:gd name="T43" fmla="*/ 113 h 148"/>
                <a:gd name="T44" fmla="*/ 208 w 216"/>
                <a:gd name="T45" fmla="*/ 111 h 148"/>
                <a:gd name="T46" fmla="*/ 181 w 216"/>
                <a:gd name="T47" fmla="*/ 84 h 148"/>
                <a:gd name="T48" fmla="*/ 175 w 216"/>
                <a:gd name="T49" fmla="*/ 84 h 148"/>
                <a:gd name="T50" fmla="*/ 176 w 216"/>
                <a:gd name="T51" fmla="*/ 80 h 148"/>
                <a:gd name="T52" fmla="*/ 176 w 216"/>
                <a:gd name="T53" fmla="*/ 72 h 148"/>
                <a:gd name="T54" fmla="*/ 176 w 216"/>
                <a:gd name="T55" fmla="*/ 72 h 148"/>
                <a:gd name="T56" fmla="*/ 112 w 216"/>
                <a:gd name="T57" fmla="*/ 8 h 148"/>
                <a:gd name="T58" fmla="*/ 112 w 216"/>
                <a:gd name="T59" fmla="*/ 8 h 148"/>
                <a:gd name="T60" fmla="*/ 49 w 216"/>
                <a:gd name="T61" fmla="*/ 61 h 148"/>
                <a:gd name="T62" fmla="*/ 48 w 216"/>
                <a:gd name="T63" fmla="*/ 64 h 148"/>
                <a:gd name="T64" fmla="*/ 45 w 216"/>
                <a:gd name="T65" fmla="*/ 64 h 148"/>
                <a:gd name="T66" fmla="*/ 8 w 216"/>
                <a:gd name="T67" fmla="*/ 101 h 148"/>
                <a:gd name="T68" fmla="*/ 8 w 216"/>
                <a:gd name="T69" fmla="*/ 103 h 148"/>
                <a:gd name="T70" fmla="*/ 45 w 216"/>
                <a:gd name="T71" fmla="*/ 140 h 148"/>
                <a:gd name="T72" fmla="*/ 107 w 216"/>
                <a:gd name="T73" fmla="*/ 140 h 148"/>
                <a:gd name="T74" fmla="*/ 108 w 216"/>
                <a:gd name="T75" fmla="*/ 140 h 148"/>
                <a:gd name="T76" fmla="*/ 109 w 216"/>
                <a:gd name="T7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6" h="148">
                  <a:moveTo>
                    <a:pt x="181" y="148"/>
                  </a:moveTo>
                  <a:cubicBezTo>
                    <a:pt x="111" y="148"/>
                    <a:pt x="111" y="148"/>
                    <a:pt x="111" y="148"/>
                  </a:cubicBezTo>
                  <a:cubicBezTo>
                    <a:pt x="110" y="148"/>
                    <a:pt x="110" y="148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08" y="148"/>
                    <a:pt x="107" y="148"/>
                    <a:pt x="107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20" y="148"/>
                    <a:pt x="0" y="128"/>
                    <a:pt x="0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8"/>
                    <a:pt x="18" y="58"/>
                    <a:pt x="42" y="56"/>
                  </a:cubicBezTo>
                  <a:cubicBezTo>
                    <a:pt x="49" y="23"/>
                    <a:pt x="78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52" y="0"/>
                    <a:pt x="184" y="3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4"/>
                    <a:pt x="184" y="75"/>
                    <a:pt x="184" y="76"/>
                  </a:cubicBezTo>
                  <a:cubicBezTo>
                    <a:pt x="202" y="78"/>
                    <a:pt x="216" y="93"/>
                    <a:pt x="216" y="111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132"/>
                    <a:pt x="200" y="148"/>
                    <a:pt x="181" y="148"/>
                  </a:cubicBezTo>
                  <a:close/>
                  <a:moveTo>
                    <a:pt x="109" y="140"/>
                  </a:moveTo>
                  <a:cubicBezTo>
                    <a:pt x="109" y="140"/>
                    <a:pt x="109" y="140"/>
                    <a:pt x="109" y="140"/>
                  </a:cubicBezTo>
                  <a:cubicBezTo>
                    <a:pt x="110" y="140"/>
                    <a:pt x="110" y="140"/>
                    <a:pt x="11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96" y="140"/>
                    <a:pt x="208" y="128"/>
                    <a:pt x="208" y="113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96"/>
                    <a:pt x="196" y="84"/>
                    <a:pt x="181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77"/>
                    <a:pt x="176" y="75"/>
                    <a:pt x="176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37"/>
                    <a:pt x="147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1" y="8"/>
                    <a:pt x="54" y="30"/>
                    <a:pt x="49" y="61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5" y="64"/>
                    <a:pt x="8" y="8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23"/>
                    <a:pt x="25" y="140"/>
                    <a:pt x="45" y="14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0"/>
                    <a:pt x="108" y="140"/>
                    <a:pt x="108" y="140"/>
                  </a:cubicBezTo>
                  <a:lnTo>
                    <a:pt x="109" y="140"/>
                  </a:lnTo>
                  <a:close/>
                </a:path>
              </a:pathLst>
            </a:custGeom>
            <a:solidFill>
              <a:srgbClr val="EB6EB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51191-CA88-4124-A309-542E428AEC56}"/>
              </a:ext>
            </a:extLst>
          </p:cNvPr>
          <p:cNvGrpSpPr/>
          <p:nvPr/>
        </p:nvGrpSpPr>
        <p:grpSpPr>
          <a:xfrm>
            <a:off x="6656557" y="4805363"/>
            <a:ext cx="1516300" cy="1181834"/>
            <a:chOff x="6656557" y="4805363"/>
            <a:chExt cx="1516300" cy="118183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4102B50-302E-4781-9093-A40C949CC916}"/>
                </a:ext>
              </a:extLst>
            </p:cNvPr>
            <p:cNvGrpSpPr/>
            <p:nvPr/>
          </p:nvGrpSpPr>
          <p:grpSpPr>
            <a:xfrm>
              <a:off x="6656557" y="5211438"/>
              <a:ext cx="1516300" cy="775759"/>
              <a:chOff x="1439133" y="4537224"/>
              <a:chExt cx="1516300" cy="77575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AAA51C-CAB3-4FA5-9A9E-4A28D6742FC7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51629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/>
                    </a:solidFill>
                  </a:rPr>
                  <a:t>Sed </a:t>
                </a:r>
                <a:r>
                  <a:rPr lang="en-US" sz="1050" i="1" dirty="0" err="1">
                    <a:solidFill>
                      <a:schemeClr val="bg1"/>
                    </a:solidFill>
                  </a:rPr>
                  <a:t>ut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050" i="1" dirty="0" err="1">
                    <a:solidFill>
                      <a:schemeClr val="bg1"/>
                    </a:solidFill>
                  </a:rPr>
                  <a:t>perspiciatis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 unde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293492-BAA2-486E-8027-6F5C43EDA092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+mj-lt"/>
                  </a:rPr>
                  <a:t>2200+</a:t>
                </a:r>
              </a:p>
            </p:txBody>
          </p:sp>
        </p:grpSp>
        <p:sp>
          <p:nvSpPr>
            <p:cNvPr id="47" name="Freeform 99">
              <a:extLst>
                <a:ext uri="{FF2B5EF4-FFF2-40B4-BE49-F238E27FC236}">
                  <a16:creationId xmlns:a16="http://schemas.microsoft.com/office/drawing/2014/main" id="{72296506-5381-46A1-83A5-BC30F5435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7351" y="4805363"/>
              <a:ext cx="386252" cy="357038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rgbClr val="EB6EB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870CC341-74DD-418C-AF08-F23918CDA0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7" b="11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50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8187230-C674-4F21-BEAA-3A3BFED08DDD}"/>
              </a:ext>
            </a:extLst>
          </p:cNvPr>
          <p:cNvGrpSpPr/>
          <p:nvPr/>
        </p:nvGrpSpPr>
        <p:grpSpPr>
          <a:xfrm>
            <a:off x="-113846" y="-432936"/>
            <a:ext cx="12305846" cy="7413895"/>
            <a:chOff x="-103213" y="-426268"/>
            <a:chExt cx="12305846" cy="7413895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225A5F6-E38D-46AE-AE05-5C3B5ABD6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D8C6B398-5EC2-4EB2-85C3-4938ADFA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51CBC09-E2FC-4CED-A4B9-52CDE131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2B776F7-9FE4-4A51-A4D9-D9811F5BD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35BD0353-5A79-40BA-BB7B-2675FC9FE382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662DBAF-0519-48F9-A6A3-5DB76063C8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r="23121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799775-176D-4E10-BEAA-960EBF5296DD}"/>
              </a:ext>
            </a:extLst>
          </p:cNvPr>
          <p:cNvGrpSpPr/>
          <p:nvPr/>
        </p:nvGrpSpPr>
        <p:grpSpPr>
          <a:xfrm>
            <a:off x="1335799" y="1463594"/>
            <a:ext cx="3516539" cy="1622028"/>
            <a:chOff x="1335799" y="1463594"/>
            <a:chExt cx="3516539" cy="16220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D8AAE-CFDA-4B80-B9A7-AA5E678FA4A7}"/>
                </a:ext>
              </a:extLst>
            </p:cNvPr>
            <p:cNvSpPr txBox="1"/>
            <p:nvPr/>
          </p:nvSpPr>
          <p:spPr>
            <a:xfrm>
              <a:off x="1775308" y="1463594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1E8B26-D888-4380-A8F9-1F45E0FB017F}"/>
                </a:ext>
              </a:extLst>
            </p:cNvPr>
            <p:cNvSpPr txBox="1"/>
            <p:nvPr/>
          </p:nvSpPr>
          <p:spPr>
            <a:xfrm>
              <a:off x="1731767" y="1762183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CREATIVE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LAYOUT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6020E0-9E8A-4F88-9BAE-05E8256487C9}"/>
                </a:ext>
              </a:extLst>
            </p:cNvPr>
            <p:cNvGrpSpPr/>
            <p:nvPr/>
          </p:nvGrpSpPr>
          <p:grpSpPr>
            <a:xfrm>
              <a:off x="1335799" y="1994819"/>
              <a:ext cx="295275" cy="246132"/>
              <a:chOff x="466725" y="2427118"/>
              <a:chExt cx="295275" cy="24613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9DC28A6-63FE-4C0B-BA1E-ECA52A0B030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3EC6C19-1FEE-414A-9EF8-60CC47AB3EDA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65399F4-57B8-4A54-857D-ECC2BE9BD919}"/>
              </a:ext>
            </a:extLst>
          </p:cNvPr>
          <p:cNvSpPr/>
          <p:nvPr/>
        </p:nvSpPr>
        <p:spPr>
          <a:xfrm>
            <a:off x="6821683" y="1463594"/>
            <a:ext cx="3234813" cy="4011562"/>
          </a:xfrm>
          <a:prstGeom prst="roundRect">
            <a:avLst>
              <a:gd name="adj" fmla="val 2578"/>
            </a:avLst>
          </a:prstGeom>
          <a:gradFill flip="none" rotWithShape="1">
            <a:gsLst>
              <a:gs pos="0">
                <a:srgbClr val="EB6EB2">
                  <a:alpha val="49000"/>
                </a:srgbClr>
              </a:gs>
              <a:gs pos="100000">
                <a:srgbClr val="FEBF54"/>
              </a:gs>
              <a:gs pos="63000">
                <a:srgbClr val="FCB75E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1C5762-3D44-4B3C-98CC-531A14C63695}"/>
              </a:ext>
            </a:extLst>
          </p:cNvPr>
          <p:cNvGrpSpPr/>
          <p:nvPr/>
        </p:nvGrpSpPr>
        <p:grpSpPr>
          <a:xfrm>
            <a:off x="6966842" y="2973055"/>
            <a:ext cx="2944495" cy="1537382"/>
            <a:chOff x="6986906" y="2767233"/>
            <a:chExt cx="2944495" cy="15373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33D7D8-2290-4BA3-9974-04B592A3B86A}"/>
                </a:ext>
              </a:extLst>
            </p:cNvPr>
            <p:cNvSpPr txBox="1"/>
            <p:nvPr/>
          </p:nvSpPr>
          <p:spPr>
            <a:xfrm>
              <a:off x="7112001" y="3104286"/>
              <a:ext cx="2819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i="1" dirty="0">
                  <a:solidFill>
                    <a:schemeClr val="bg1"/>
                  </a:solidFill>
                </a:rPr>
                <a:t>Sed </a:t>
              </a:r>
              <a:r>
                <a:rPr lang="en-US" sz="1200" i="1" dirty="0" err="1">
                  <a:solidFill>
                    <a:schemeClr val="bg1"/>
                  </a:solidFill>
                </a:rPr>
                <a:t>ut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200" i="1" dirty="0">
                  <a:solidFill>
                    <a:schemeClr val="bg1"/>
                  </a:solidFill>
                </a:rPr>
                <a:t> unde </a:t>
              </a:r>
              <a:r>
                <a:rPr lang="en-US" sz="1200" i="1" dirty="0" err="1">
                  <a:solidFill>
                    <a:schemeClr val="bg1"/>
                  </a:solidFill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iste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natus</a:t>
              </a:r>
              <a:r>
                <a:rPr lang="en-US" sz="1200" i="1" dirty="0">
                  <a:solidFill>
                    <a:schemeClr val="bg1"/>
                  </a:solidFill>
                </a:rPr>
                <a:t> error sit </a:t>
              </a:r>
              <a:r>
                <a:rPr lang="en-US" sz="1200" i="1" dirty="0" err="1">
                  <a:solidFill>
                    <a:schemeClr val="bg1"/>
                  </a:solidFill>
                </a:rPr>
                <a:t>voluptatem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accusantium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doloremque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laudantium</a:t>
              </a:r>
              <a:r>
                <a:rPr lang="en-US" sz="1200" i="1" dirty="0">
                  <a:solidFill>
                    <a:schemeClr val="bg1"/>
                  </a:solidFill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</a:rPr>
                <a:t>totam</a:t>
              </a:r>
              <a:r>
                <a:rPr lang="en-US" sz="1200" i="1" dirty="0">
                  <a:solidFill>
                    <a:schemeClr val="bg1"/>
                  </a:solidFill>
                </a:rPr>
                <a:t> rem </a:t>
              </a:r>
              <a:r>
                <a:rPr lang="en-US" sz="1200" i="1" dirty="0" err="1">
                  <a:solidFill>
                    <a:schemeClr val="bg1"/>
                  </a:solidFill>
                </a:rPr>
                <a:t>aperiam</a:t>
              </a:r>
              <a:r>
                <a:rPr lang="en-US" sz="1200" i="1" dirty="0">
                  <a:solidFill>
                    <a:schemeClr val="bg1"/>
                  </a:solidFill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</a:rPr>
                <a:t>eaque</a:t>
              </a:r>
              <a:r>
                <a:rPr lang="en-US" sz="1200" i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CFFD02-BBD4-4A73-B1CE-D0259D3AFDD6}"/>
                </a:ext>
              </a:extLst>
            </p:cNvPr>
            <p:cNvSpPr txBox="1"/>
            <p:nvPr/>
          </p:nvSpPr>
          <p:spPr>
            <a:xfrm>
              <a:off x="6986906" y="2767233"/>
              <a:ext cx="492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>
                      <a:alpha val="40000"/>
                    </a:schemeClr>
                  </a:solidFill>
                  <a:latin typeface="+mj-lt"/>
                </a:rPr>
                <a:t>“</a:t>
              </a:r>
              <a:endParaRPr lang="en-US" sz="4800" dirty="0">
                <a:solidFill>
                  <a:schemeClr val="bg1">
                    <a:alpha val="40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BA0560-8437-46D3-B7C4-87CE49FBF948}"/>
              </a:ext>
            </a:extLst>
          </p:cNvPr>
          <p:cNvSpPr/>
          <p:nvPr/>
        </p:nvSpPr>
        <p:spPr>
          <a:xfrm>
            <a:off x="7534152" y="4853093"/>
            <a:ext cx="1809874" cy="27390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623FE9"/>
              </a:gs>
            </a:gsLst>
            <a:lin ang="108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Read More About This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E443F6-393E-4397-8080-3145300ECB8D}"/>
              </a:ext>
            </a:extLst>
          </p:cNvPr>
          <p:cNvGrpSpPr/>
          <p:nvPr/>
        </p:nvGrpSpPr>
        <p:grpSpPr>
          <a:xfrm>
            <a:off x="1631075" y="3804052"/>
            <a:ext cx="2971501" cy="2190746"/>
            <a:chOff x="1420445" y="3652498"/>
            <a:chExt cx="2971501" cy="2190746"/>
          </a:xfrm>
        </p:grpSpPr>
        <p:sp>
          <p:nvSpPr>
            <p:cNvPr id="66" name="Rounded Rectangle 7">
              <a:extLst>
                <a:ext uri="{FF2B5EF4-FFF2-40B4-BE49-F238E27FC236}">
                  <a16:creationId xmlns:a16="http://schemas.microsoft.com/office/drawing/2014/main" id="{41490DD0-1A6A-4603-83E3-646A35A55ED9}"/>
                </a:ext>
              </a:extLst>
            </p:cNvPr>
            <p:cNvSpPr/>
            <p:nvPr/>
          </p:nvSpPr>
          <p:spPr>
            <a:xfrm rot="16200000">
              <a:off x="851192" y="4397588"/>
              <a:ext cx="1822656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70">
              <a:extLst>
                <a:ext uri="{FF2B5EF4-FFF2-40B4-BE49-F238E27FC236}">
                  <a16:creationId xmlns:a16="http://schemas.microsoft.com/office/drawing/2014/main" id="{8FC5BCB2-2486-42D2-88C4-1AD9D6DB5987}"/>
                </a:ext>
              </a:extLst>
            </p:cNvPr>
            <p:cNvSpPr/>
            <p:nvPr/>
          </p:nvSpPr>
          <p:spPr>
            <a:xfrm rot="16200000">
              <a:off x="1423030" y="4397589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71">
              <a:extLst>
                <a:ext uri="{FF2B5EF4-FFF2-40B4-BE49-F238E27FC236}">
                  <a16:creationId xmlns:a16="http://schemas.microsoft.com/office/drawing/2014/main" id="{1B32352E-6057-4139-B81E-0A62EC4F8501}"/>
                </a:ext>
              </a:extLst>
            </p:cNvPr>
            <p:cNvSpPr/>
            <p:nvPr/>
          </p:nvSpPr>
          <p:spPr>
            <a:xfrm rot="16200000">
              <a:off x="199486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72">
              <a:extLst>
                <a:ext uri="{FF2B5EF4-FFF2-40B4-BE49-F238E27FC236}">
                  <a16:creationId xmlns:a16="http://schemas.microsoft.com/office/drawing/2014/main" id="{F42E8F5E-8437-4896-AD2B-D802BF076F8F}"/>
                </a:ext>
              </a:extLst>
            </p:cNvPr>
            <p:cNvSpPr/>
            <p:nvPr/>
          </p:nvSpPr>
          <p:spPr>
            <a:xfrm rot="16200000">
              <a:off x="3138548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73">
              <a:extLst>
                <a:ext uri="{FF2B5EF4-FFF2-40B4-BE49-F238E27FC236}">
                  <a16:creationId xmlns:a16="http://schemas.microsoft.com/office/drawing/2014/main" id="{72F3CED6-AF6A-4B10-AA9D-8A6ECB3DED1B}"/>
                </a:ext>
              </a:extLst>
            </p:cNvPr>
            <p:cNvSpPr/>
            <p:nvPr/>
          </p:nvSpPr>
          <p:spPr>
            <a:xfrm rot="16200000">
              <a:off x="256670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97">
              <a:extLst>
                <a:ext uri="{FF2B5EF4-FFF2-40B4-BE49-F238E27FC236}">
                  <a16:creationId xmlns:a16="http://schemas.microsoft.com/office/drawing/2014/main" id="{26E5DF2C-4D22-4ABE-963E-4A6ECADD4A0F}"/>
                </a:ext>
              </a:extLst>
            </p:cNvPr>
            <p:cNvSpPr/>
            <p:nvPr/>
          </p:nvSpPr>
          <p:spPr>
            <a:xfrm rot="16200000">
              <a:off x="1413162" y="4959564"/>
              <a:ext cx="698711" cy="3324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060E2"/>
                </a:gs>
                <a:gs pos="100000">
                  <a:srgbClr val="623FE9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98">
              <a:extLst>
                <a:ext uri="{FF2B5EF4-FFF2-40B4-BE49-F238E27FC236}">
                  <a16:creationId xmlns:a16="http://schemas.microsoft.com/office/drawing/2014/main" id="{48522D69-04D3-490B-B3B8-B8A2BCE3515D}"/>
                </a:ext>
              </a:extLst>
            </p:cNvPr>
            <p:cNvSpPr/>
            <p:nvPr/>
          </p:nvSpPr>
          <p:spPr>
            <a:xfrm rot="16200000">
              <a:off x="1765321" y="4739883"/>
              <a:ext cx="1138071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99">
              <a:extLst>
                <a:ext uri="{FF2B5EF4-FFF2-40B4-BE49-F238E27FC236}">
                  <a16:creationId xmlns:a16="http://schemas.microsoft.com/office/drawing/2014/main" id="{853E58CE-35FE-4535-A021-CBB2EEACEE6E}"/>
                </a:ext>
              </a:extLst>
            </p:cNvPr>
            <p:cNvSpPr/>
            <p:nvPr/>
          </p:nvSpPr>
          <p:spPr>
            <a:xfrm rot="16200000">
              <a:off x="2505686" y="4908406"/>
              <a:ext cx="801024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100">
              <a:extLst>
                <a:ext uri="{FF2B5EF4-FFF2-40B4-BE49-F238E27FC236}">
                  <a16:creationId xmlns:a16="http://schemas.microsoft.com/office/drawing/2014/main" id="{0EC2F724-18A5-40F7-A853-A7EBAEBF7CC5}"/>
                </a:ext>
              </a:extLst>
            </p:cNvPr>
            <p:cNvSpPr/>
            <p:nvPr/>
          </p:nvSpPr>
          <p:spPr>
            <a:xfrm rot="16200000">
              <a:off x="3542092" y="4801134"/>
              <a:ext cx="1015566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01">
              <a:extLst>
                <a:ext uri="{FF2B5EF4-FFF2-40B4-BE49-F238E27FC236}">
                  <a16:creationId xmlns:a16="http://schemas.microsoft.com/office/drawing/2014/main" id="{1D096E09-3DDB-4DB5-9F48-CE540033699A}"/>
                </a:ext>
              </a:extLst>
            </p:cNvPr>
            <p:cNvSpPr/>
            <p:nvPr/>
          </p:nvSpPr>
          <p:spPr>
            <a:xfrm rot="16200000">
              <a:off x="2724730" y="4555612"/>
              <a:ext cx="1506613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958105-EC4D-4C10-86B4-F956466D3511}"/>
                </a:ext>
              </a:extLst>
            </p:cNvPr>
            <p:cNvSpPr txBox="1"/>
            <p:nvPr/>
          </p:nvSpPr>
          <p:spPr>
            <a:xfrm>
              <a:off x="1553967" y="4850444"/>
              <a:ext cx="4171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48%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001FA7-C930-4F76-8F06-C3F237A37CC8}"/>
                </a:ext>
              </a:extLst>
            </p:cNvPr>
            <p:cNvSpPr txBox="1"/>
            <p:nvPr/>
          </p:nvSpPr>
          <p:spPr>
            <a:xfrm>
              <a:off x="2120197" y="4395968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79%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6B0CF7-6ACC-48D1-B41E-C9EC09876A19}"/>
                </a:ext>
              </a:extLst>
            </p:cNvPr>
            <p:cNvSpPr txBox="1"/>
            <p:nvPr/>
          </p:nvSpPr>
          <p:spPr>
            <a:xfrm>
              <a:off x="2685709" y="4708223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56%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425B2A-1B24-4D1A-B2AE-296642387FD8}"/>
                </a:ext>
              </a:extLst>
            </p:cNvPr>
            <p:cNvSpPr txBox="1"/>
            <p:nvPr/>
          </p:nvSpPr>
          <p:spPr>
            <a:xfrm>
              <a:off x="3263875" y="4136578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92%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57915FE-A4F4-417C-AD4A-AB280DCA69FE}"/>
                </a:ext>
              </a:extLst>
            </p:cNvPr>
            <p:cNvSpPr txBox="1"/>
            <p:nvPr/>
          </p:nvSpPr>
          <p:spPr>
            <a:xfrm>
              <a:off x="3835713" y="4551643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73%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C7EBC1-E9C5-4BEA-B4D7-10C944F91549}"/>
                </a:ext>
              </a:extLst>
            </p:cNvPr>
            <p:cNvSpPr txBox="1"/>
            <p:nvPr/>
          </p:nvSpPr>
          <p:spPr>
            <a:xfrm>
              <a:off x="1420445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235048-23D7-4E23-9194-0D635F2355E5}"/>
                </a:ext>
              </a:extLst>
            </p:cNvPr>
            <p:cNvSpPr txBox="1"/>
            <p:nvPr/>
          </p:nvSpPr>
          <p:spPr>
            <a:xfrm>
              <a:off x="1992284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AD9BCB-5BEA-4F46-9297-14B279BA4102}"/>
                </a:ext>
              </a:extLst>
            </p:cNvPr>
            <p:cNvSpPr txBox="1"/>
            <p:nvPr/>
          </p:nvSpPr>
          <p:spPr>
            <a:xfrm>
              <a:off x="2564123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58E5D3-D5D7-483C-A9F5-EBA8F270D2A8}"/>
                </a:ext>
              </a:extLst>
            </p:cNvPr>
            <p:cNvSpPr txBox="1"/>
            <p:nvPr/>
          </p:nvSpPr>
          <p:spPr>
            <a:xfrm>
              <a:off x="3135962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B397C-D21B-4574-B028-4D2735B77ED4}"/>
                </a:ext>
              </a:extLst>
            </p:cNvPr>
            <p:cNvSpPr txBox="1"/>
            <p:nvPr/>
          </p:nvSpPr>
          <p:spPr>
            <a:xfrm>
              <a:off x="3707801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F1E957D-6C92-41BB-93A1-536BCB073849}"/>
              </a:ext>
            </a:extLst>
          </p:cNvPr>
          <p:cNvSpPr txBox="1"/>
          <p:nvPr/>
        </p:nvSpPr>
        <p:spPr>
          <a:xfrm>
            <a:off x="1738498" y="3189450"/>
            <a:ext cx="31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84" name="Freeform 120">
            <a:extLst>
              <a:ext uri="{FF2B5EF4-FFF2-40B4-BE49-F238E27FC236}">
                <a16:creationId xmlns:a16="http://schemas.microsoft.com/office/drawing/2014/main" id="{3677BF89-1535-417E-A8E6-A463F0FCD1A8}"/>
              </a:ext>
            </a:extLst>
          </p:cNvPr>
          <p:cNvSpPr>
            <a:spLocks noEditPoints="1"/>
          </p:cNvSpPr>
          <p:nvPr/>
        </p:nvSpPr>
        <p:spPr bwMode="auto">
          <a:xfrm>
            <a:off x="8149732" y="2158871"/>
            <a:ext cx="578715" cy="578715"/>
          </a:xfrm>
          <a:custGeom>
            <a:avLst/>
            <a:gdLst>
              <a:gd name="T0" fmla="*/ 104 w 208"/>
              <a:gd name="T1" fmla="*/ 0 h 208"/>
              <a:gd name="T2" fmla="*/ 0 w 208"/>
              <a:gd name="T3" fmla="*/ 104 h 208"/>
              <a:gd name="T4" fmla="*/ 104 w 208"/>
              <a:gd name="T5" fmla="*/ 208 h 208"/>
              <a:gd name="T6" fmla="*/ 208 w 208"/>
              <a:gd name="T7" fmla="*/ 104 h 208"/>
              <a:gd name="T8" fmla="*/ 104 w 208"/>
              <a:gd name="T9" fmla="*/ 0 h 208"/>
              <a:gd name="T10" fmla="*/ 104 w 208"/>
              <a:gd name="T11" fmla="*/ 200 h 208"/>
              <a:gd name="T12" fmla="*/ 8 w 208"/>
              <a:gd name="T13" fmla="*/ 104 h 208"/>
              <a:gd name="T14" fmla="*/ 104 w 208"/>
              <a:gd name="T15" fmla="*/ 8 h 208"/>
              <a:gd name="T16" fmla="*/ 200 w 208"/>
              <a:gd name="T17" fmla="*/ 104 h 208"/>
              <a:gd name="T18" fmla="*/ 104 w 208"/>
              <a:gd name="T19" fmla="*/ 200 h 208"/>
              <a:gd name="T20" fmla="*/ 104 w 208"/>
              <a:gd name="T21" fmla="*/ 40 h 208"/>
              <a:gd name="T22" fmla="*/ 95 w 208"/>
              <a:gd name="T23" fmla="*/ 49 h 208"/>
              <a:gd name="T24" fmla="*/ 104 w 208"/>
              <a:gd name="T25" fmla="*/ 59 h 208"/>
              <a:gd name="T26" fmla="*/ 114 w 208"/>
              <a:gd name="T27" fmla="*/ 49 h 208"/>
              <a:gd name="T28" fmla="*/ 104 w 208"/>
              <a:gd name="T29" fmla="*/ 40 h 208"/>
              <a:gd name="T30" fmla="*/ 104 w 208"/>
              <a:gd name="T31" fmla="*/ 84 h 208"/>
              <a:gd name="T32" fmla="*/ 100 w 208"/>
              <a:gd name="T33" fmla="*/ 88 h 208"/>
              <a:gd name="T34" fmla="*/ 100 w 208"/>
              <a:gd name="T35" fmla="*/ 164 h 208"/>
              <a:gd name="T36" fmla="*/ 104 w 208"/>
              <a:gd name="T37" fmla="*/ 168 h 208"/>
              <a:gd name="T38" fmla="*/ 108 w 208"/>
              <a:gd name="T39" fmla="*/ 164 h 208"/>
              <a:gd name="T40" fmla="*/ 108 w 208"/>
              <a:gd name="T41" fmla="*/ 88 h 208"/>
              <a:gd name="T42" fmla="*/ 104 w 208"/>
              <a:gd name="T43" fmla="*/ 8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8" h="208">
                <a:moveTo>
                  <a:pt x="104" y="0"/>
                </a:moveTo>
                <a:cubicBezTo>
                  <a:pt x="47" y="0"/>
                  <a:pt x="0" y="47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ubicBezTo>
                  <a:pt x="161" y="208"/>
                  <a:pt x="208" y="161"/>
                  <a:pt x="208" y="104"/>
                </a:cubicBezTo>
                <a:cubicBezTo>
                  <a:pt x="208" y="47"/>
                  <a:pt x="161" y="0"/>
                  <a:pt x="104" y="0"/>
                </a:cubicBezTo>
                <a:close/>
                <a:moveTo>
                  <a:pt x="104" y="200"/>
                </a:moveTo>
                <a:cubicBezTo>
                  <a:pt x="51" y="200"/>
                  <a:pt x="8" y="157"/>
                  <a:pt x="8" y="104"/>
                </a:cubicBezTo>
                <a:cubicBezTo>
                  <a:pt x="8" y="51"/>
                  <a:pt x="51" y="8"/>
                  <a:pt x="104" y="8"/>
                </a:cubicBezTo>
                <a:cubicBezTo>
                  <a:pt x="157" y="8"/>
                  <a:pt x="200" y="51"/>
                  <a:pt x="200" y="104"/>
                </a:cubicBezTo>
                <a:cubicBezTo>
                  <a:pt x="200" y="157"/>
                  <a:pt x="157" y="200"/>
                  <a:pt x="104" y="200"/>
                </a:cubicBezTo>
                <a:close/>
                <a:moveTo>
                  <a:pt x="104" y="40"/>
                </a:moveTo>
                <a:cubicBezTo>
                  <a:pt x="99" y="40"/>
                  <a:pt x="95" y="44"/>
                  <a:pt x="95" y="49"/>
                </a:cubicBezTo>
                <a:cubicBezTo>
                  <a:pt x="95" y="55"/>
                  <a:pt x="99" y="59"/>
                  <a:pt x="104" y="59"/>
                </a:cubicBezTo>
                <a:cubicBezTo>
                  <a:pt x="109" y="59"/>
                  <a:pt x="114" y="55"/>
                  <a:pt x="114" y="49"/>
                </a:cubicBezTo>
                <a:cubicBezTo>
                  <a:pt x="114" y="44"/>
                  <a:pt x="109" y="40"/>
                  <a:pt x="104" y="40"/>
                </a:cubicBezTo>
                <a:close/>
                <a:moveTo>
                  <a:pt x="104" y="84"/>
                </a:moveTo>
                <a:cubicBezTo>
                  <a:pt x="102" y="84"/>
                  <a:pt x="100" y="86"/>
                  <a:pt x="100" y="88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6"/>
                  <a:pt x="102" y="168"/>
                  <a:pt x="104" y="168"/>
                </a:cubicBezTo>
                <a:cubicBezTo>
                  <a:pt x="106" y="168"/>
                  <a:pt x="108" y="166"/>
                  <a:pt x="108" y="164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8" y="86"/>
                  <a:pt x="106" y="84"/>
                  <a:pt x="104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81" grpId="0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F5CFCAD3-1473-41FF-AFE1-4A82BC38B755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0847EE2-2248-4DC9-8089-CFA4DE244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BF980BD3-C502-4B14-A7AD-F15A5763F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3FBE3E6-1502-46CC-B872-C9697F12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224C3195-9AE5-4BA2-8C65-924F3BF2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49FE4E82-C547-4D37-9AEF-DF90B45C6F91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2D2472-C5DB-4718-B7EB-40CE87B9A8CB}"/>
              </a:ext>
            </a:extLst>
          </p:cNvPr>
          <p:cNvSpPr txBox="1"/>
          <p:nvPr/>
        </p:nvSpPr>
        <p:spPr>
          <a:xfrm>
            <a:off x="1164185" y="2056497"/>
            <a:ext cx="3120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MEET</a:t>
            </a:r>
          </a:p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OUR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LEADER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07095-C7F9-4C26-94CB-65CBB4D14568}"/>
              </a:ext>
            </a:extLst>
          </p:cNvPr>
          <p:cNvGrpSpPr/>
          <p:nvPr/>
        </p:nvGrpSpPr>
        <p:grpSpPr>
          <a:xfrm>
            <a:off x="8054678" y="1525582"/>
            <a:ext cx="3147304" cy="1297278"/>
            <a:chOff x="8054678" y="1525582"/>
            <a:chExt cx="3147304" cy="12972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D523C36-263E-44BD-98BD-35AAF0240F70}"/>
                </a:ext>
              </a:extLst>
            </p:cNvPr>
            <p:cNvSpPr txBox="1"/>
            <p:nvPr/>
          </p:nvSpPr>
          <p:spPr>
            <a:xfrm>
              <a:off x="8054678" y="2287329"/>
              <a:ext cx="31473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5620CC-3FB4-47A2-8BD3-F360E6063337}"/>
                </a:ext>
              </a:extLst>
            </p:cNvPr>
            <p:cNvSpPr txBox="1"/>
            <p:nvPr/>
          </p:nvSpPr>
          <p:spPr>
            <a:xfrm>
              <a:off x="8054679" y="1825664"/>
              <a:ext cx="31473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Hyginus </a:t>
              </a:r>
              <a:r>
                <a:rPr 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Priit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1107B7-5A28-4C4E-9508-C66234C00C77}"/>
                </a:ext>
              </a:extLst>
            </p:cNvPr>
            <p:cNvSpPr txBox="1"/>
            <p:nvPr/>
          </p:nvSpPr>
          <p:spPr>
            <a:xfrm>
              <a:off x="8054678" y="1525582"/>
              <a:ext cx="55093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i="1" spc="300" dirty="0">
                  <a:solidFill>
                    <a:schemeClr val="accent1"/>
                  </a:solidFill>
                </a:rPr>
                <a:t>CEO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D44BBE-1420-484E-BF1E-4DB1217F40B5}"/>
              </a:ext>
            </a:extLst>
          </p:cNvPr>
          <p:cNvGrpSpPr/>
          <p:nvPr/>
        </p:nvGrpSpPr>
        <p:grpSpPr>
          <a:xfrm>
            <a:off x="8054676" y="3055925"/>
            <a:ext cx="2955955" cy="1953742"/>
            <a:chOff x="8096249" y="3314364"/>
            <a:chExt cx="2955955" cy="1953742"/>
          </a:xfrm>
        </p:grpSpPr>
        <p:sp>
          <p:nvSpPr>
            <p:cNvPr id="101" name="Rounded Rectangle 173">
              <a:extLst>
                <a:ext uri="{FF2B5EF4-FFF2-40B4-BE49-F238E27FC236}">
                  <a16:creationId xmlns:a16="http://schemas.microsoft.com/office/drawing/2014/main" id="{AD1E8C46-2D37-41E7-A1EB-5CE2A0BED083}"/>
                </a:ext>
              </a:extLst>
            </p:cNvPr>
            <p:cNvSpPr/>
            <p:nvPr/>
          </p:nvSpPr>
          <p:spPr>
            <a:xfrm>
              <a:off x="8096249" y="3561804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62%</a:t>
              </a:r>
            </a:p>
          </p:txBody>
        </p:sp>
        <p:sp>
          <p:nvSpPr>
            <p:cNvPr id="102" name="Rounded Rectangle 174">
              <a:extLst>
                <a:ext uri="{FF2B5EF4-FFF2-40B4-BE49-F238E27FC236}">
                  <a16:creationId xmlns:a16="http://schemas.microsoft.com/office/drawing/2014/main" id="{5D627692-70D3-402C-A2B4-44DAD9793699}"/>
                </a:ext>
              </a:extLst>
            </p:cNvPr>
            <p:cNvSpPr/>
            <p:nvPr/>
          </p:nvSpPr>
          <p:spPr>
            <a:xfrm>
              <a:off x="8135110" y="3602021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7" name="Rounded Rectangle 173">
              <a:extLst>
                <a:ext uri="{FF2B5EF4-FFF2-40B4-BE49-F238E27FC236}">
                  <a16:creationId xmlns:a16="http://schemas.microsoft.com/office/drawing/2014/main" id="{FCE0708D-5E80-49F3-A131-260B0D4A4433}"/>
                </a:ext>
              </a:extLst>
            </p:cNvPr>
            <p:cNvSpPr/>
            <p:nvPr/>
          </p:nvSpPr>
          <p:spPr>
            <a:xfrm>
              <a:off x="8096249" y="4065116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92%</a:t>
              </a:r>
            </a:p>
          </p:txBody>
        </p:sp>
        <p:sp>
          <p:nvSpPr>
            <p:cNvPr id="108" name="Rounded Rectangle 174">
              <a:extLst>
                <a:ext uri="{FF2B5EF4-FFF2-40B4-BE49-F238E27FC236}">
                  <a16:creationId xmlns:a16="http://schemas.microsoft.com/office/drawing/2014/main" id="{1FAB10E8-6437-44E2-AE60-EA7D55E8F783}"/>
                </a:ext>
              </a:extLst>
            </p:cNvPr>
            <p:cNvSpPr/>
            <p:nvPr/>
          </p:nvSpPr>
          <p:spPr>
            <a:xfrm>
              <a:off x="8135110" y="4105333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9" name="Rounded Rectangle 173">
              <a:extLst>
                <a:ext uri="{FF2B5EF4-FFF2-40B4-BE49-F238E27FC236}">
                  <a16:creationId xmlns:a16="http://schemas.microsoft.com/office/drawing/2014/main" id="{A2F2A385-A684-40BB-B2BA-6824CC57A54C}"/>
                </a:ext>
              </a:extLst>
            </p:cNvPr>
            <p:cNvSpPr/>
            <p:nvPr/>
          </p:nvSpPr>
          <p:spPr>
            <a:xfrm>
              <a:off x="8096249" y="4568428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84%</a:t>
              </a:r>
            </a:p>
          </p:txBody>
        </p:sp>
        <p:sp>
          <p:nvSpPr>
            <p:cNvPr id="110" name="Rounded Rectangle 174">
              <a:extLst>
                <a:ext uri="{FF2B5EF4-FFF2-40B4-BE49-F238E27FC236}">
                  <a16:creationId xmlns:a16="http://schemas.microsoft.com/office/drawing/2014/main" id="{246599B9-C65A-4B7B-AEE7-6821D6BF1814}"/>
                </a:ext>
              </a:extLst>
            </p:cNvPr>
            <p:cNvSpPr/>
            <p:nvPr/>
          </p:nvSpPr>
          <p:spPr>
            <a:xfrm>
              <a:off x="8135110" y="4608645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1" name="Rounded Rectangle 173">
              <a:extLst>
                <a:ext uri="{FF2B5EF4-FFF2-40B4-BE49-F238E27FC236}">
                  <a16:creationId xmlns:a16="http://schemas.microsoft.com/office/drawing/2014/main" id="{E02BFC61-5B98-4003-B9AE-930570AFBD99}"/>
                </a:ext>
              </a:extLst>
            </p:cNvPr>
            <p:cNvSpPr/>
            <p:nvPr/>
          </p:nvSpPr>
          <p:spPr>
            <a:xfrm>
              <a:off x="8096249" y="5071740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90%</a:t>
              </a:r>
            </a:p>
          </p:txBody>
        </p:sp>
        <p:sp>
          <p:nvSpPr>
            <p:cNvPr id="112" name="Rounded Rectangle 174">
              <a:extLst>
                <a:ext uri="{FF2B5EF4-FFF2-40B4-BE49-F238E27FC236}">
                  <a16:creationId xmlns:a16="http://schemas.microsoft.com/office/drawing/2014/main" id="{B249F7D2-6CFB-4522-8103-8562CFF5C808}"/>
                </a:ext>
              </a:extLst>
            </p:cNvPr>
            <p:cNvSpPr/>
            <p:nvPr/>
          </p:nvSpPr>
          <p:spPr>
            <a:xfrm>
              <a:off x="8135110" y="5111957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Rounded Rectangle 174">
              <a:extLst>
                <a:ext uri="{FF2B5EF4-FFF2-40B4-BE49-F238E27FC236}">
                  <a16:creationId xmlns:a16="http://schemas.microsoft.com/office/drawing/2014/main" id="{F9E7A655-F35A-4B6C-8B09-DEA5007E9F6C}"/>
                </a:ext>
              </a:extLst>
            </p:cNvPr>
            <p:cNvSpPr/>
            <p:nvPr/>
          </p:nvSpPr>
          <p:spPr>
            <a:xfrm>
              <a:off x="8135111" y="3602021"/>
              <a:ext cx="165659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623FE9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Rounded Rectangle 174">
              <a:extLst>
                <a:ext uri="{FF2B5EF4-FFF2-40B4-BE49-F238E27FC236}">
                  <a16:creationId xmlns:a16="http://schemas.microsoft.com/office/drawing/2014/main" id="{24D93840-38B5-422B-B0AA-E681DAE9CC29}"/>
                </a:ext>
              </a:extLst>
            </p:cNvPr>
            <p:cNvSpPr/>
            <p:nvPr/>
          </p:nvSpPr>
          <p:spPr>
            <a:xfrm>
              <a:off x="8135111" y="4105333"/>
              <a:ext cx="228524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Rounded Rectangle 174">
              <a:extLst>
                <a:ext uri="{FF2B5EF4-FFF2-40B4-BE49-F238E27FC236}">
                  <a16:creationId xmlns:a16="http://schemas.microsoft.com/office/drawing/2014/main" id="{25C8CA93-1131-45C9-8E6A-1289DC062429}"/>
                </a:ext>
              </a:extLst>
            </p:cNvPr>
            <p:cNvSpPr/>
            <p:nvPr/>
          </p:nvSpPr>
          <p:spPr>
            <a:xfrm>
              <a:off x="8135110" y="4608645"/>
              <a:ext cx="2026529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Rounded Rectangle 174">
              <a:extLst>
                <a:ext uri="{FF2B5EF4-FFF2-40B4-BE49-F238E27FC236}">
                  <a16:creationId xmlns:a16="http://schemas.microsoft.com/office/drawing/2014/main" id="{77EA25DE-0097-45F3-AC14-1687CA9E8992}"/>
                </a:ext>
              </a:extLst>
            </p:cNvPr>
            <p:cNvSpPr/>
            <p:nvPr/>
          </p:nvSpPr>
          <p:spPr>
            <a:xfrm>
              <a:off x="8135110" y="5111957"/>
              <a:ext cx="217094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FC4FE37-AA0F-4BA1-987C-19F7168ED752}"/>
                </a:ext>
              </a:extLst>
            </p:cNvPr>
            <p:cNvSpPr txBox="1"/>
            <p:nvPr/>
          </p:nvSpPr>
          <p:spPr>
            <a:xfrm>
              <a:off x="8096249" y="3314364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7D61754-CEA4-4384-AFFB-A4E19581E5B5}"/>
                </a:ext>
              </a:extLst>
            </p:cNvPr>
            <p:cNvSpPr txBox="1"/>
            <p:nvPr/>
          </p:nvSpPr>
          <p:spPr>
            <a:xfrm>
              <a:off x="8096249" y="3801552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B08900-5853-4168-855E-3C56BE756BAC}"/>
                </a:ext>
              </a:extLst>
            </p:cNvPr>
            <p:cNvSpPr txBox="1"/>
            <p:nvPr/>
          </p:nvSpPr>
          <p:spPr>
            <a:xfrm>
              <a:off x="8096249" y="4318958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37FE913-0E49-4BD0-BCF9-3EE3A854FEFB}"/>
                </a:ext>
              </a:extLst>
            </p:cNvPr>
            <p:cNvSpPr txBox="1"/>
            <p:nvPr/>
          </p:nvSpPr>
          <p:spPr>
            <a:xfrm>
              <a:off x="8096249" y="4822270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CE2AAA-F1AC-43A3-BC50-2618D01E4D17}"/>
              </a:ext>
            </a:extLst>
          </p:cNvPr>
          <p:cNvGrpSpPr/>
          <p:nvPr/>
        </p:nvGrpSpPr>
        <p:grpSpPr>
          <a:xfrm>
            <a:off x="8171771" y="5203003"/>
            <a:ext cx="1636163" cy="797072"/>
            <a:chOff x="8171771" y="5203003"/>
            <a:chExt cx="1636163" cy="797072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E244A21-EE2B-4B40-8299-AF420B1EE487}"/>
                </a:ext>
              </a:extLst>
            </p:cNvPr>
            <p:cNvGrpSpPr/>
            <p:nvPr/>
          </p:nvGrpSpPr>
          <p:grpSpPr>
            <a:xfrm>
              <a:off x="8713930" y="5203003"/>
              <a:ext cx="1094004" cy="797072"/>
              <a:chOff x="9019717" y="5738506"/>
              <a:chExt cx="1094004" cy="797072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831585-DAFD-4862-A02A-C42F2253E095}"/>
                  </a:ext>
                </a:extLst>
              </p:cNvPr>
              <p:cNvSpPr txBox="1"/>
              <p:nvPr/>
            </p:nvSpPr>
            <p:spPr>
              <a:xfrm>
                <a:off x="9019717" y="6249346"/>
                <a:ext cx="1094004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Some text here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53CB57F-72AC-4E4D-B4D6-6EA8DE1F9BB8}"/>
                  </a:ext>
                </a:extLst>
              </p:cNvPr>
              <p:cNvSpPr txBox="1"/>
              <p:nvPr/>
            </p:nvSpPr>
            <p:spPr>
              <a:xfrm>
                <a:off x="9019717" y="5738506"/>
                <a:ext cx="1094004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chemeClr val="accent1"/>
                    </a:solidFill>
                    <a:latin typeface="+mj-lt"/>
                  </a:rPr>
                  <a:t>82%</a:t>
                </a:r>
              </a:p>
            </p:txBody>
          </p:sp>
        </p:grp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B38332F7-96DF-4D7B-B410-F9B731340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1771" y="5398612"/>
              <a:ext cx="473272" cy="413789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23D595D-881D-457D-BAD3-EB13EBC6A1EC}"/>
              </a:ext>
            </a:extLst>
          </p:cNvPr>
          <p:cNvGrpSpPr/>
          <p:nvPr/>
        </p:nvGrpSpPr>
        <p:grpSpPr>
          <a:xfrm>
            <a:off x="0" y="322855"/>
            <a:ext cx="6096001" cy="5470831"/>
            <a:chOff x="0" y="322855"/>
            <a:chExt cx="6096001" cy="5470831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D6E721-8D8C-475E-9CF5-1FDD95E81F68}"/>
                </a:ext>
              </a:extLst>
            </p:cNvPr>
            <p:cNvSpPr/>
            <p:nvPr/>
          </p:nvSpPr>
          <p:spPr>
            <a:xfrm>
              <a:off x="0" y="4192788"/>
              <a:ext cx="2541522" cy="896722"/>
            </a:xfrm>
            <a:custGeom>
              <a:avLst/>
              <a:gdLst>
                <a:gd name="connsiteX0" fmla="*/ 0 w 2541522"/>
                <a:gd name="connsiteY0" fmla="*/ 0 h 896722"/>
                <a:gd name="connsiteX1" fmla="*/ 2093161 w 2541522"/>
                <a:gd name="connsiteY1" fmla="*/ 0 h 896722"/>
                <a:gd name="connsiteX2" fmla="*/ 2541522 w 2541522"/>
                <a:gd name="connsiteY2" fmla="*/ 448361 h 896722"/>
                <a:gd name="connsiteX3" fmla="*/ 2093161 w 2541522"/>
                <a:gd name="connsiteY3" fmla="*/ 896722 h 896722"/>
                <a:gd name="connsiteX4" fmla="*/ 0 w 2541522"/>
                <a:gd name="connsiteY4" fmla="*/ 896722 h 89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522" h="896722">
                  <a:moveTo>
                    <a:pt x="0" y="0"/>
                  </a:moveTo>
                  <a:lnTo>
                    <a:pt x="2093161" y="0"/>
                  </a:lnTo>
                  <a:cubicBezTo>
                    <a:pt x="2340784" y="0"/>
                    <a:pt x="2541522" y="200738"/>
                    <a:pt x="2541522" y="448361"/>
                  </a:cubicBezTo>
                  <a:cubicBezTo>
                    <a:pt x="2541522" y="695984"/>
                    <a:pt x="2340784" y="896722"/>
                    <a:pt x="2093161" y="896722"/>
                  </a:cubicBezTo>
                  <a:lnTo>
                    <a:pt x="0" y="89672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C07B21F-8683-454D-AE5A-CB23AD5A46D0}"/>
                </a:ext>
              </a:extLst>
            </p:cNvPr>
            <p:cNvSpPr/>
            <p:nvPr/>
          </p:nvSpPr>
          <p:spPr>
            <a:xfrm>
              <a:off x="5199186" y="322855"/>
              <a:ext cx="896815" cy="344802"/>
            </a:xfrm>
            <a:custGeom>
              <a:avLst/>
              <a:gdLst>
                <a:gd name="connsiteX0" fmla="*/ 172401 w 896815"/>
                <a:gd name="connsiteY0" fmla="*/ 0 h 344802"/>
                <a:gd name="connsiteX1" fmla="*/ 896815 w 896815"/>
                <a:gd name="connsiteY1" fmla="*/ 0 h 344802"/>
                <a:gd name="connsiteX2" fmla="*/ 896815 w 896815"/>
                <a:gd name="connsiteY2" fmla="*/ 344802 h 344802"/>
                <a:gd name="connsiteX3" fmla="*/ 172401 w 896815"/>
                <a:gd name="connsiteY3" fmla="*/ 344802 h 344802"/>
                <a:gd name="connsiteX4" fmla="*/ 0 w 896815"/>
                <a:gd name="connsiteY4" fmla="*/ 172401 h 344802"/>
                <a:gd name="connsiteX5" fmla="*/ 172401 w 896815"/>
                <a:gd name="connsiteY5" fmla="*/ 0 h 3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15" h="344802">
                  <a:moveTo>
                    <a:pt x="172401" y="0"/>
                  </a:moveTo>
                  <a:lnTo>
                    <a:pt x="896815" y="0"/>
                  </a:lnTo>
                  <a:lnTo>
                    <a:pt x="896815" y="344802"/>
                  </a:lnTo>
                  <a:lnTo>
                    <a:pt x="172401" y="344802"/>
                  </a:lnTo>
                  <a:cubicBezTo>
                    <a:pt x="77187" y="344802"/>
                    <a:pt x="0" y="267615"/>
                    <a:pt x="0" y="172401"/>
                  </a:cubicBezTo>
                  <a:cubicBezTo>
                    <a:pt x="0" y="77187"/>
                    <a:pt x="77187" y="0"/>
                    <a:pt x="172401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99596B41-6075-47E5-9FD2-30695EAC2969}"/>
                </a:ext>
              </a:extLst>
            </p:cNvPr>
            <p:cNvSpPr/>
            <p:nvPr/>
          </p:nvSpPr>
          <p:spPr>
            <a:xfrm>
              <a:off x="1373597" y="5282846"/>
              <a:ext cx="1900135" cy="510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77EF8FE-18D5-42FB-AFE6-31BF0BBAB5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908"/>
          <a:stretch>
            <a:fillRect/>
          </a:stretch>
        </p:blipFill>
        <p:spPr>
          <a:xfrm>
            <a:off x="4005263" y="968792"/>
            <a:ext cx="3511550" cy="4995187"/>
          </a:xfrm>
        </p:spPr>
      </p:pic>
    </p:spTree>
    <p:extLst>
      <p:ext uri="{BB962C8B-B14F-4D97-AF65-F5344CB8AC3E}">
        <p14:creationId xmlns:p14="http://schemas.microsoft.com/office/powerpoint/2010/main" val="40482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A73E25A1-1707-4C59-ACF6-335939F21150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266AE0B-69BE-44E9-A60D-2F565A11A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7322384-AB30-4A33-A6DA-D8ED22728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47AE9DA-AC2C-4AE0-B9B0-AEDEAE2E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33454DF-5082-4FF5-9968-30535CE90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9E5F468-F0D9-4AEB-BD75-A054C2E1EA44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0F391FCB-2012-4142-853B-A7B22D8E45F7}"/>
              </a:ext>
            </a:extLst>
          </p:cNvPr>
          <p:cNvSpPr/>
          <p:nvPr/>
        </p:nvSpPr>
        <p:spPr>
          <a:xfrm>
            <a:off x="4640938" y="3386380"/>
            <a:ext cx="2038340" cy="2038340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3DD16B-202D-49A1-92E8-AEBEAF71FBCF}"/>
              </a:ext>
            </a:extLst>
          </p:cNvPr>
          <p:cNvSpPr/>
          <p:nvPr/>
        </p:nvSpPr>
        <p:spPr>
          <a:xfrm>
            <a:off x="341084" y="1752600"/>
            <a:ext cx="3214913" cy="3214913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EC50A-2C66-4379-A197-4C2AB8EEBA42}"/>
              </a:ext>
            </a:extLst>
          </p:cNvPr>
          <p:cNvSpPr txBox="1"/>
          <p:nvPr/>
        </p:nvSpPr>
        <p:spPr>
          <a:xfrm>
            <a:off x="7913006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C11B5-4684-4BC2-A037-41E2E8D9890D}"/>
              </a:ext>
            </a:extLst>
          </p:cNvPr>
          <p:cNvGrpSpPr/>
          <p:nvPr/>
        </p:nvGrpSpPr>
        <p:grpSpPr>
          <a:xfrm>
            <a:off x="7473496" y="1847347"/>
            <a:ext cx="3516539" cy="1622028"/>
            <a:chOff x="7473496" y="1847347"/>
            <a:chExt cx="3516539" cy="16220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5DF17-0055-4C26-A852-E6BB81AA6904}"/>
                </a:ext>
              </a:extLst>
            </p:cNvPr>
            <p:cNvSpPr txBox="1"/>
            <p:nvPr/>
          </p:nvSpPr>
          <p:spPr>
            <a:xfrm>
              <a:off x="7913005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1DB70B-4822-440D-8F04-930F23F86D40}"/>
                </a:ext>
              </a:extLst>
            </p:cNvPr>
            <p:cNvSpPr txBox="1"/>
            <p:nvPr/>
          </p:nvSpPr>
          <p:spPr>
            <a:xfrm>
              <a:off x="7869464" y="214593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GALLERY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SLIDE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3E98FD-D982-4885-BED5-F6EA78BCF431}"/>
                </a:ext>
              </a:extLst>
            </p:cNvPr>
            <p:cNvGrpSpPr/>
            <p:nvPr/>
          </p:nvGrpSpPr>
          <p:grpSpPr>
            <a:xfrm>
              <a:off x="7473496" y="2378572"/>
              <a:ext cx="295275" cy="246132"/>
              <a:chOff x="466725" y="2427118"/>
              <a:chExt cx="295275" cy="24613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8523D1F-DE77-474C-A9FA-CD7603A5713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1046318-8261-4A5D-A66F-8592EE2D8A8C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CFD4511-C47E-48F4-B14E-5EE98400E4ED}"/>
              </a:ext>
            </a:extLst>
          </p:cNvPr>
          <p:cNvSpPr txBox="1"/>
          <p:nvPr/>
        </p:nvSpPr>
        <p:spPr>
          <a:xfrm>
            <a:off x="7913006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61A85-F1C2-49B1-A5C0-56DABF5D454B}"/>
              </a:ext>
            </a:extLst>
          </p:cNvPr>
          <p:cNvSpPr/>
          <p:nvPr/>
        </p:nvSpPr>
        <p:spPr>
          <a:xfrm>
            <a:off x="5867852" y="2846171"/>
            <a:ext cx="551545" cy="551545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11FFF6-8B5F-4738-9BB8-76B2D9A9BC57}"/>
              </a:ext>
            </a:extLst>
          </p:cNvPr>
          <p:cNvSpPr/>
          <p:nvPr/>
        </p:nvSpPr>
        <p:spPr>
          <a:xfrm>
            <a:off x="4167409" y="4738913"/>
            <a:ext cx="551545" cy="5515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B2A808-25D3-4182-8339-6913943BD4F2}"/>
              </a:ext>
            </a:extLst>
          </p:cNvPr>
          <p:cNvSpPr/>
          <p:nvPr/>
        </p:nvSpPr>
        <p:spPr>
          <a:xfrm>
            <a:off x="4238168" y="5424720"/>
            <a:ext cx="275773" cy="2757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r="16645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166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347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9" grpId="0"/>
      <p:bldP spid="23" grpId="0"/>
      <p:bldP spid="15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CA48630B-E6B3-4639-BE93-135332AFBE13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4D118329-D1CA-4707-BAC7-F9121E970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9EA2880F-C4AB-4753-A85B-12B6C731F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0088AD97-83E6-4134-809C-59365535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F8DCC1D-B8C1-418B-A5DD-B7157F03B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5502777-F193-49EE-AE88-5607CBFF43EB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E1E9447E-FA00-4037-A9F8-9C8DC25818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r="3257"/>
          <a:stretch>
            <a:fillRect/>
          </a:stretch>
        </p:blipFill>
        <p:spPr>
          <a:xfrm>
            <a:off x="4446392" y="1130566"/>
            <a:ext cx="6946616" cy="494057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A17AA1-0B56-4EED-8717-2CE119B7310A}"/>
              </a:ext>
            </a:extLst>
          </p:cNvPr>
          <p:cNvGrpSpPr/>
          <p:nvPr/>
        </p:nvGrpSpPr>
        <p:grpSpPr>
          <a:xfrm>
            <a:off x="721916" y="891381"/>
            <a:ext cx="3516539" cy="1622028"/>
            <a:chOff x="721916" y="891381"/>
            <a:chExt cx="3516539" cy="16220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38BDE-3D2A-4922-99A9-864840CE37D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F5260-A437-42A1-A734-82E2FB8C96E6}"/>
                </a:ext>
              </a:extLst>
            </p:cNvPr>
            <p:cNvSpPr txBox="1"/>
            <p:nvPr/>
          </p:nvSpPr>
          <p:spPr>
            <a:xfrm>
              <a:off x="1117884" y="1189970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PRODUCT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OVERVIEW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2DB23B-5AF4-476E-B7DD-9C921E969128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91E85D3-B497-4EDE-A59C-4A297C98FE2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B1A06F-D86F-4240-8555-BFEF0252714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8B4430-1340-4FE2-BD4A-3591367C6495}"/>
              </a:ext>
            </a:extLst>
          </p:cNvPr>
          <p:cNvGrpSpPr/>
          <p:nvPr/>
        </p:nvGrpSpPr>
        <p:grpSpPr>
          <a:xfrm>
            <a:off x="3546645" y="2919652"/>
            <a:ext cx="2178050" cy="2849880"/>
            <a:chOff x="4374536" y="2931936"/>
            <a:chExt cx="2178050" cy="284988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AEE932C-D784-4F10-B858-20E966823B95}"/>
                </a:ext>
              </a:extLst>
            </p:cNvPr>
            <p:cNvSpPr/>
            <p:nvPr/>
          </p:nvSpPr>
          <p:spPr>
            <a:xfrm>
              <a:off x="4374536" y="2931936"/>
              <a:ext cx="2178050" cy="2849880"/>
            </a:xfrm>
            <a:prstGeom prst="roundRect">
              <a:avLst>
                <a:gd name="adj" fmla="val 2814"/>
              </a:avLst>
            </a:prstGeom>
            <a:gradFill>
              <a:gsLst>
                <a:gs pos="0">
                  <a:srgbClr val="FCB75E"/>
                </a:gs>
                <a:gs pos="100000">
                  <a:srgbClr val="EB6EB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17500" dist="50800" dir="5400000" algn="t" rotWithShape="0">
                <a:schemeClr val="tx1"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0460DB-2411-4D94-935C-887E01A9E5B9}"/>
                </a:ext>
              </a:extLst>
            </p:cNvPr>
            <p:cNvGrpSpPr/>
            <p:nvPr/>
          </p:nvGrpSpPr>
          <p:grpSpPr>
            <a:xfrm>
              <a:off x="5164497" y="3270334"/>
              <a:ext cx="598128" cy="598128"/>
              <a:chOff x="5164497" y="3328056"/>
              <a:chExt cx="598128" cy="59812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F4CDA94-F3DE-4C63-B6AA-22D7441AEA56}"/>
                  </a:ext>
                </a:extLst>
              </p:cNvPr>
              <p:cNvSpPr/>
              <p:nvPr/>
            </p:nvSpPr>
            <p:spPr>
              <a:xfrm>
                <a:off x="5164497" y="3328056"/>
                <a:ext cx="598128" cy="598128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59">
                <a:extLst>
                  <a:ext uri="{FF2B5EF4-FFF2-40B4-BE49-F238E27FC236}">
                    <a16:creationId xmlns:a16="http://schemas.microsoft.com/office/drawing/2014/main" id="{6EEDEED7-73F7-46DA-B497-0CD856C264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3847" y="3514090"/>
                <a:ext cx="239428" cy="226060"/>
              </a:xfrm>
              <a:custGeom>
                <a:avLst/>
                <a:gdLst>
                  <a:gd name="T0" fmla="*/ 216 w 216"/>
                  <a:gd name="T1" fmla="*/ 44 h 204"/>
                  <a:gd name="T2" fmla="*/ 203 w 216"/>
                  <a:gd name="T3" fmla="*/ 32 h 204"/>
                  <a:gd name="T4" fmla="*/ 13 w 216"/>
                  <a:gd name="T5" fmla="*/ 32 h 204"/>
                  <a:gd name="T6" fmla="*/ 0 w 216"/>
                  <a:gd name="T7" fmla="*/ 44 h 204"/>
                  <a:gd name="T8" fmla="*/ 0 w 216"/>
                  <a:gd name="T9" fmla="*/ 78 h 204"/>
                  <a:gd name="T10" fmla="*/ 0 w 216"/>
                  <a:gd name="T11" fmla="*/ 79 h 204"/>
                  <a:gd name="T12" fmla="*/ 0 w 216"/>
                  <a:gd name="T13" fmla="*/ 80 h 204"/>
                  <a:gd name="T14" fmla="*/ 108 w 216"/>
                  <a:gd name="T15" fmla="*/ 121 h 204"/>
                  <a:gd name="T16" fmla="*/ 216 w 216"/>
                  <a:gd name="T17" fmla="*/ 80 h 204"/>
                  <a:gd name="T18" fmla="*/ 216 w 216"/>
                  <a:gd name="T19" fmla="*/ 79 h 204"/>
                  <a:gd name="T20" fmla="*/ 216 w 216"/>
                  <a:gd name="T21" fmla="*/ 78 h 204"/>
                  <a:gd name="T22" fmla="*/ 216 w 216"/>
                  <a:gd name="T23" fmla="*/ 44 h 204"/>
                  <a:gd name="T24" fmla="*/ 208 w 216"/>
                  <a:gd name="T25" fmla="*/ 79 h 204"/>
                  <a:gd name="T26" fmla="*/ 208 w 216"/>
                  <a:gd name="T27" fmla="*/ 80 h 204"/>
                  <a:gd name="T28" fmla="*/ 108 w 216"/>
                  <a:gd name="T29" fmla="*/ 113 h 204"/>
                  <a:gd name="T30" fmla="*/ 8 w 216"/>
                  <a:gd name="T31" fmla="*/ 80 h 204"/>
                  <a:gd name="T32" fmla="*/ 8 w 216"/>
                  <a:gd name="T33" fmla="*/ 79 h 204"/>
                  <a:gd name="T34" fmla="*/ 8 w 216"/>
                  <a:gd name="T35" fmla="*/ 44 h 204"/>
                  <a:gd name="T36" fmla="*/ 13 w 216"/>
                  <a:gd name="T37" fmla="*/ 40 h 204"/>
                  <a:gd name="T38" fmla="*/ 203 w 216"/>
                  <a:gd name="T39" fmla="*/ 40 h 204"/>
                  <a:gd name="T40" fmla="*/ 208 w 216"/>
                  <a:gd name="T41" fmla="*/ 44 h 204"/>
                  <a:gd name="T42" fmla="*/ 208 w 216"/>
                  <a:gd name="T43" fmla="*/ 78 h 204"/>
                  <a:gd name="T44" fmla="*/ 208 w 216"/>
                  <a:gd name="T45" fmla="*/ 79 h 204"/>
                  <a:gd name="T46" fmla="*/ 212 w 216"/>
                  <a:gd name="T47" fmla="*/ 108 h 204"/>
                  <a:gd name="T48" fmla="*/ 208 w 216"/>
                  <a:gd name="T49" fmla="*/ 112 h 204"/>
                  <a:gd name="T50" fmla="*/ 208 w 216"/>
                  <a:gd name="T51" fmla="*/ 196 h 204"/>
                  <a:gd name="T52" fmla="*/ 8 w 216"/>
                  <a:gd name="T53" fmla="*/ 196 h 204"/>
                  <a:gd name="T54" fmla="*/ 8 w 216"/>
                  <a:gd name="T55" fmla="*/ 112 h 204"/>
                  <a:gd name="T56" fmla="*/ 4 w 216"/>
                  <a:gd name="T57" fmla="*/ 108 h 204"/>
                  <a:gd name="T58" fmla="*/ 0 w 216"/>
                  <a:gd name="T59" fmla="*/ 112 h 204"/>
                  <a:gd name="T60" fmla="*/ 0 w 216"/>
                  <a:gd name="T61" fmla="*/ 204 h 204"/>
                  <a:gd name="T62" fmla="*/ 216 w 216"/>
                  <a:gd name="T63" fmla="*/ 204 h 204"/>
                  <a:gd name="T64" fmla="*/ 216 w 216"/>
                  <a:gd name="T65" fmla="*/ 112 h 204"/>
                  <a:gd name="T66" fmla="*/ 212 w 216"/>
                  <a:gd name="T67" fmla="*/ 108 h 204"/>
                  <a:gd name="T68" fmla="*/ 128 w 216"/>
                  <a:gd name="T69" fmla="*/ 140 h 204"/>
                  <a:gd name="T70" fmla="*/ 132 w 216"/>
                  <a:gd name="T71" fmla="*/ 136 h 204"/>
                  <a:gd name="T72" fmla="*/ 128 w 216"/>
                  <a:gd name="T73" fmla="*/ 132 h 204"/>
                  <a:gd name="T74" fmla="*/ 88 w 216"/>
                  <a:gd name="T75" fmla="*/ 132 h 204"/>
                  <a:gd name="T76" fmla="*/ 84 w 216"/>
                  <a:gd name="T77" fmla="*/ 136 h 204"/>
                  <a:gd name="T78" fmla="*/ 88 w 216"/>
                  <a:gd name="T79" fmla="*/ 140 h 204"/>
                  <a:gd name="T80" fmla="*/ 128 w 216"/>
                  <a:gd name="T81" fmla="*/ 140 h 204"/>
                  <a:gd name="T82" fmla="*/ 64 w 216"/>
                  <a:gd name="T83" fmla="*/ 28 h 204"/>
                  <a:gd name="T84" fmla="*/ 68 w 216"/>
                  <a:gd name="T85" fmla="*/ 24 h 204"/>
                  <a:gd name="T86" fmla="*/ 68 w 216"/>
                  <a:gd name="T87" fmla="*/ 12 h 204"/>
                  <a:gd name="T88" fmla="*/ 71 w 216"/>
                  <a:gd name="T89" fmla="*/ 8 h 204"/>
                  <a:gd name="T90" fmla="*/ 141 w 216"/>
                  <a:gd name="T91" fmla="*/ 8 h 204"/>
                  <a:gd name="T92" fmla="*/ 144 w 216"/>
                  <a:gd name="T93" fmla="*/ 12 h 204"/>
                  <a:gd name="T94" fmla="*/ 144 w 216"/>
                  <a:gd name="T95" fmla="*/ 24 h 204"/>
                  <a:gd name="T96" fmla="*/ 148 w 216"/>
                  <a:gd name="T97" fmla="*/ 28 h 204"/>
                  <a:gd name="T98" fmla="*/ 152 w 216"/>
                  <a:gd name="T99" fmla="*/ 24 h 204"/>
                  <a:gd name="T100" fmla="*/ 152 w 216"/>
                  <a:gd name="T101" fmla="*/ 12 h 204"/>
                  <a:gd name="T102" fmla="*/ 141 w 216"/>
                  <a:gd name="T103" fmla="*/ 0 h 204"/>
                  <a:gd name="T104" fmla="*/ 71 w 216"/>
                  <a:gd name="T105" fmla="*/ 0 h 204"/>
                  <a:gd name="T106" fmla="*/ 60 w 216"/>
                  <a:gd name="T107" fmla="*/ 12 h 204"/>
                  <a:gd name="T108" fmla="*/ 60 w 216"/>
                  <a:gd name="T109" fmla="*/ 24 h 204"/>
                  <a:gd name="T110" fmla="*/ 64 w 216"/>
                  <a:gd name="T111" fmla="*/ 2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6" h="204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6B5676-3222-426E-AB80-509D55633BA8}"/>
                </a:ext>
              </a:extLst>
            </p:cNvPr>
            <p:cNvGrpSpPr/>
            <p:nvPr/>
          </p:nvGrpSpPr>
          <p:grpSpPr>
            <a:xfrm>
              <a:off x="4559594" y="4070392"/>
              <a:ext cx="1807935" cy="902116"/>
              <a:chOff x="4559594" y="4070392"/>
              <a:chExt cx="1807935" cy="90211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156FB-DE63-4401-BC88-A87F55FD145A}"/>
                  </a:ext>
                </a:extLst>
              </p:cNvPr>
              <p:cNvSpPr txBox="1"/>
              <p:nvPr/>
            </p:nvSpPr>
            <p:spPr>
              <a:xfrm>
                <a:off x="4572042" y="4326177"/>
                <a:ext cx="1783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/>
                    </a:solidFill>
                  </a:rPr>
                  <a:t> error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sitvoluptatem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08B76-1BC7-4B93-B174-C6BD95D5D483}"/>
                  </a:ext>
                </a:extLst>
              </p:cNvPr>
              <p:cNvSpPr txBox="1"/>
              <p:nvPr/>
            </p:nvSpPr>
            <p:spPr>
              <a:xfrm>
                <a:off x="4559594" y="4070392"/>
                <a:ext cx="18079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Product Name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A51E40F-4A6B-49D5-AB1B-0CCB052766D2}"/>
                </a:ext>
              </a:extLst>
            </p:cNvPr>
            <p:cNvSpPr/>
            <p:nvPr/>
          </p:nvSpPr>
          <p:spPr>
            <a:xfrm>
              <a:off x="4943507" y="5275352"/>
              <a:ext cx="1040109" cy="2568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Read More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D7E73-58E3-4889-A5D1-F058E278E047}"/>
              </a:ext>
            </a:extLst>
          </p:cNvPr>
          <p:cNvGrpSpPr/>
          <p:nvPr/>
        </p:nvGrpSpPr>
        <p:grpSpPr>
          <a:xfrm>
            <a:off x="1120945" y="2919652"/>
            <a:ext cx="2178050" cy="2849880"/>
            <a:chOff x="1948836" y="3135136"/>
            <a:chExt cx="2178050" cy="28498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676AB68-CEB4-4D74-9D9A-57D906ED6308}"/>
                </a:ext>
              </a:extLst>
            </p:cNvPr>
            <p:cNvSpPr/>
            <p:nvPr/>
          </p:nvSpPr>
          <p:spPr>
            <a:xfrm>
              <a:off x="1948836" y="3135136"/>
              <a:ext cx="2178050" cy="2849880"/>
            </a:xfrm>
            <a:prstGeom prst="roundRect">
              <a:avLst>
                <a:gd name="adj" fmla="val 281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C3337A-A9A2-46D8-AC92-7547744ACC3D}"/>
                </a:ext>
              </a:extLst>
            </p:cNvPr>
            <p:cNvGrpSpPr/>
            <p:nvPr/>
          </p:nvGrpSpPr>
          <p:grpSpPr>
            <a:xfrm>
              <a:off x="2113201" y="3682428"/>
              <a:ext cx="1849321" cy="1828595"/>
              <a:chOff x="2113201" y="3682428"/>
              <a:chExt cx="1849321" cy="182859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72C660-D070-41F0-8CDA-962EABA00307}"/>
                  </a:ext>
                </a:extLst>
              </p:cNvPr>
              <p:cNvSpPr txBox="1"/>
              <p:nvPr/>
            </p:nvSpPr>
            <p:spPr>
              <a:xfrm>
                <a:off x="2113201" y="4864692"/>
                <a:ext cx="1849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unde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95193F1-5F54-4163-908D-2FC7E2B38A91}"/>
                  </a:ext>
                </a:extLst>
              </p:cNvPr>
              <p:cNvGrpSpPr/>
              <p:nvPr/>
            </p:nvGrpSpPr>
            <p:grpSpPr>
              <a:xfrm>
                <a:off x="2498458" y="3682428"/>
                <a:ext cx="1078807" cy="1078802"/>
                <a:chOff x="2693234" y="3569398"/>
                <a:chExt cx="1078807" cy="107880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D0CF65E-1178-40BE-9D35-652069E63B5D}"/>
                    </a:ext>
                  </a:extLst>
                </p:cNvPr>
                <p:cNvGrpSpPr/>
                <p:nvPr/>
              </p:nvGrpSpPr>
              <p:grpSpPr>
                <a:xfrm>
                  <a:off x="2693235" y="3569398"/>
                  <a:ext cx="1078805" cy="1078802"/>
                  <a:chOff x="4126706" y="2563416"/>
                  <a:chExt cx="578645" cy="578644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6097452-583D-4403-B9D8-F78F57B7595F}"/>
                      </a:ext>
                    </a:extLst>
                  </p:cNvPr>
                  <p:cNvSpPr/>
                  <p:nvPr/>
                </p:nvSpPr>
                <p:spPr>
                  <a:xfrm>
                    <a:off x="4126706" y="2563416"/>
                    <a:ext cx="578644" cy="57864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6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AD0147A-8327-4B03-9270-E2D79A0CEA57}"/>
                      </a:ext>
                    </a:extLst>
                  </p:cNvPr>
                  <p:cNvSpPr/>
                  <p:nvPr/>
                </p:nvSpPr>
                <p:spPr>
                  <a:xfrm>
                    <a:off x="4126707" y="2563416"/>
                    <a:ext cx="578644" cy="578644"/>
                  </a:xfrm>
                  <a:prstGeom prst="arc">
                    <a:avLst>
                      <a:gd name="adj1" fmla="val 3419068"/>
                      <a:gd name="adj2" fmla="val 16108834"/>
                    </a:avLst>
                  </a:prstGeom>
                  <a:ln w="38100" cap="rnd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4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DFBBF3-29A3-4CB7-9F9A-067F39643998}"/>
                    </a:ext>
                  </a:extLst>
                </p:cNvPr>
                <p:cNvSpPr txBox="1"/>
                <p:nvPr/>
              </p:nvSpPr>
              <p:spPr>
                <a:xfrm>
                  <a:off x="2693234" y="3877967"/>
                  <a:ext cx="10788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cs typeface="Segoe UI" panose="020B0502040204020203" pitchFamily="34" charset="0"/>
                    </a:rPr>
                    <a:t>68%</a:t>
                  </a:r>
                  <a:endParaRPr lang="id-ID" sz="24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218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91667E-6 -4.81481E-6 L 2.91667E-6 -0.0710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FFFFFF"/>
      </a:dk1>
      <a:lt1>
        <a:srgbClr val="FFFFFF"/>
      </a:lt1>
      <a:dk2>
        <a:srgbClr val="575F6D"/>
      </a:dk2>
      <a:lt2>
        <a:srgbClr val="FFFFFF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8D8D8D"/>
      </a:hlink>
      <a:folHlink>
        <a:srgbClr val="3B435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1310</Words>
  <Application>Microsoft Office PowerPoint</Application>
  <PresentationFormat>Widescreen</PresentationFormat>
  <Paragraphs>178</Paragraphs>
  <Slides>26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773-CAI978</vt:lpstr>
      <vt:lpstr>等线</vt:lpstr>
      <vt:lpstr>等线 Light</vt:lpstr>
      <vt:lpstr>方正姚体</vt:lpstr>
      <vt:lpstr>HelveticaNeue medium</vt:lpstr>
      <vt:lpstr>微软雅黑</vt:lpstr>
      <vt:lpstr>方正兰亭纤黑_GBK</vt:lpstr>
      <vt:lpstr>汉仪良品线简</vt:lpstr>
      <vt:lpstr>Arial</vt:lpstr>
      <vt:lpstr>Century Gothic</vt:lpstr>
      <vt:lpstr>Moving Skate</vt:lpstr>
      <vt:lpstr>UTM Showcard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Vu Thanh Trung</cp:lastModifiedBy>
  <cp:revision>55</cp:revision>
  <dcterms:created xsi:type="dcterms:W3CDTF">2018-08-20T10:12:12Z</dcterms:created>
  <dcterms:modified xsi:type="dcterms:W3CDTF">2021-07-30T13:47:42Z</dcterms:modified>
</cp:coreProperties>
</file>